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7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-90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483ED-1409-48AD-A53C-1D7813990C3C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A0576-1304-4D49-B850-24755C9A76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355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aseline="0" dirty="0" smtClean="0"/>
              <a:t>Во время работы по </a:t>
            </a:r>
            <a:r>
              <a:rPr lang="ru-RU" sz="2000" dirty="0" smtClean="0"/>
              <a:t>обучению коммуникативным УУД формируется </a:t>
            </a: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умение точно выражать свои мысли на иностранном языке в соответствиями с задачами и условиями общения: владение монологической и диалогической формами иноязычной речи в соответствии с грамматическими и лексическими нормами ИЯ и происходит </a:t>
            </a:r>
            <a:r>
              <a:rPr lang="ru-RU" alt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учебного сотрудничества со сверстниками и учителем на 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9218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3A447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В работе на данном этапе происходит ориентация на ключевой стратегический приоритет непрерывного образования </a:t>
            </a:r>
            <a:r>
              <a:rPr kumimoji="0" lang="ru-RU" alt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→</a:t>
            </a:r>
            <a:r>
              <a:rPr kumimoji="0" lang="ru-RU" alt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ru-RU" alt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формирование умения учиться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778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3A447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В работе используются темы из различных сфер деятельности, что обеспечивает целостность общекультурного, личностного и познавательного развития и саморазвития личности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899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ru-RU" alt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Данные задания обеспечивают учащегося возможностью самостоятельно осуществлять деятельность учения, ставить учебные цели, искать и использовать необходимые средства и способы достижения, контролировать и оценивать процесс и результаты деятельности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0576-1304-4D49-B850-24755C9A76C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291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96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389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126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697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365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13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310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991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860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344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3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0832B-4774-4E28-BEC7-FD0429672B6F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ADD6-7E4F-437C-9F02-538AA15A54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012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коммуникативных универсальных действий. </a:t>
            </a:r>
            <a:b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(Обучение продуктивным коммуникативным компетенциям при подготовке к ЕГЭ)</a:t>
            </a:r>
            <a:endParaRPr lang="ru-RU" sz="1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Живоглотова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Валентина Ивановна,</a:t>
            </a:r>
          </a:p>
          <a:p>
            <a:pPr algn="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английского языка </a:t>
            </a:r>
          </a:p>
          <a:p>
            <a:pPr algn="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«Лицей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1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научить составлять письменное высказывание («моё мнение»)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чёткое мнение по вопросу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выдвигать конкретные аргументы и подкреплять их примерами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разнообразные и соответствующие языковые средства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укладываться в строго отведённое время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7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052" y="3571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высказывание с элементами рассуждения (эссе). 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0674"/>
            <a:ext cx="10515600" cy="494974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900" b="1" dirty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этап. Ознакомление со структурой </a:t>
            </a:r>
            <a:r>
              <a:rPr lang="ru-RU" sz="39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эссе.</a:t>
            </a:r>
            <a:endParaRPr lang="ru-RU" sz="39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omment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the following statement. </a:t>
            </a:r>
          </a:p>
          <a:p>
            <a:pPr marL="0" indent="0">
              <a:buNone/>
            </a:pP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easier to make friends than to keep them. What is your opinion? Do you agree with this statement?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200–250 words.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the following plan: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an introduction (state the problem)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 your personal opinion and give 2–3 reasons for your opinion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 an opposing opinion and give 1–2 reasons for this opposing opinion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why you don’t agree with the opposing opinion 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a conclusion restating your position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9260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Чтение и подробное обсуждение </a:t>
            </a:r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примерного эссе.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абзац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(вступление – перефразировать тему и сказать о чем будешь писать)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абзац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(собственное мнение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2-3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аргумента)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абзац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(другое мнение – 1-2 аргумента)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абзац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(почему не согласен с мнением других + контраргумент)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абзац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(заключение + подтверждение собственного мнения)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020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этап. Знакомство с вводными словами для эссе.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common knowledge …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oppinion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,/To my mind, Firstly, Secondly, Finally,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Nevertheless,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conclusion,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94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Планирование аргументов 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собственного эссе. 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 marL="0" lvl="0" indent="0" algn="ctr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 аргументы (4)</a:t>
            </a:r>
          </a:p>
          <a:p>
            <a:pPr marL="0" lvl="0" indent="0">
              <a:buNone/>
            </a:pPr>
            <a:endParaRPr lang="ru-RU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другого мнения (1-2)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147011" y="3858126"/>
            <a:ext cx="5213684" cy="810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447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6990" y="142290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этап.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Обсуждение и взаимопроверка 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эссе.</a:t>
            </a:r>
            <a:b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61474" y="1467853"/>
            <a:ext cx="9954126" cy="4709110"/>
          </a:xfrm>
        </p:spPr>
        <p:txBody>
          <a:bodyPr>
            <a:normAutofit lnSpcReduction="10000"/>
          </a:bodyPr>
          <a:lstStyle/>
          <a:p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критериями оценивания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Посчитать слова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Ответить на вопросы: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Выполнена ли КЗ?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есть лексические ошибки?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есть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 ошибки?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есть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орфографические и пунктуационные ошибки?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46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для самостоятельного повторения.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прилагательных и их синонимичных рядов.</a:t>
            </a: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времён.</a:t>
            </a: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фразовых глаголов.</a:t>
            </a:r>
          </a:p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поговорок и </a:t>
            </a:r>
            <a:r>
              <a:rPr lang="ru-RU" sz="4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крылатых фраз.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32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438</Words>
  <Application>Microsoft Office PowerPoint</Application>
  <PresentationFormat>Произвольный</PresentationFormat>
  <Paragraphs>70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Формирование коммуникативных универсальных действий.  (Обучение продуктивным коммуникативным компетенциям при подготовке к ЕГЭ)</vt:lpstr>
      <vt:lpstr>Цель: научить составлять письменное высказывание («моё мнение») </vt:lpstr>
      <vt:lpstr> Письменное высказывание с элементами рассуждения (эссе).  </vt:lpstr>
      <vt:lpstr> 2 этап. Чтение и подробное обсуждение  примерного эссе. </vt:lpstr>
      <vt:lpstr>3 этап. Знакомство с вводными словами для эссе.</vt:lpstr>
      <vt:lpstr>4 этап. Планирование аргументов  собственного эссе. </vt:lpstr>
      <vt:lpstr>5 этап. Обсуждение и взаимопроверка  собственных эссе. </vt:lpstr>
      <vt:lpstr>Задания для самостоятельного повторения.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Курсы повышения квалификации «Интерактивные образовательные технологии в преподавании иностранного языка»,  г.Королёв, 04.06.-18.06.2015. Формирование коммуникативных универсальных действий. </dc:title>
  <dc:creator>zhiv</dc:creator>
  <cp:lastModifiedBy>учитель</cp:lastModifiedBy>
  <cp:revision>26</cp:revision>
  <dcterms:created xsi:type="dcterms:W3CDTF">2015-06-14T08:59:36Z</dcterms:created>
  <dcterms:modified xsi:type="dcterms:W3CDTF">2015-10-30T13:06:12Z</dcterms:modified>
</cp:coreProperties>
</file>