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9" r:id="rId12"/>
    <p:sldId id="270" r:id="rId13"/>
    <p:sldId id="271" r:id="rId14"/>
    <p:sldId id="272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 autoAdjust="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58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04858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6832-1CE1-414C-A591-5288828735EF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104858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58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3A0A-4E35-48FF-893B-8348EEB768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10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6832-1CE1-414C-A591-5288828735EF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10486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3A0A-4E35-48FF-893B-8348EEB768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594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59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6832-1CE1-414C-A591-5288828735EF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104859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59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3A0A-4E35-48FF-893B-8348EEB768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5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00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6832-1CE1-414C-A591-5288828735EF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1048601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0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3A0A-4E35-48FF-893B-8348EEB768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15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1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6832-1CE1-414C-A591-5288828735EF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104861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1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3A0A-4E35-48FF-893B-8348EEB768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20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21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22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6832-1CE1-414C-A591-5288828735EF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1048623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2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3A0A-4E35-48FF-893B-8348EEB768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26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27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28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29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30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6832-1CE1-414C-A591-5288828735EF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1048631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32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3A0A-4E35-48FF-893B-8348EEB768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590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6832-1CE1-414C-A591-5288828735EF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1048591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592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3A0A-4E35-48FF-893B-8348EEB768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6832-1CE1-414C-A591-5288828735EF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104863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3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3A0A-4E35-48FF-893B-8348EEB768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37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38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3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6832-1CE1-414C-A591-5288828735EF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104864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41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3A0A-4E35-48FF-893B-8348EEB768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04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104860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0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6832-1CE1-414C-A591-5288828735EF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104860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0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3A0A-4E35-48FF-893B-8348EEB768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8000">
              <a:schemeClr val="accent1">
                <a:lumMod val="45000"/>
                <a:lumOff val="55000"/>
              </a:schemeClr>
            </a:gs>
            <a:gs pos="7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577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578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F6832-1CE1-414C-A591-5288828735EF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1048579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048580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33A0A-4E35-48FF-893B-8348EEB7687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ducont.ru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9221" y="1282263"/>
            <a:ext cx="10515600" cy="228977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НОВЫЙ </a:t>
            </a:r>
            <a:br>
              <a:rPr lang="ru-RU" b="1" dirty="0" smtClean="0"/>
            </a:br>
            <a:r>
              <a:rPr lang="ru-RU" b="1" dirty="0" smtClean="0"/>
              <a:t>ЭЛЕКТРОННЫЙ ОБРАЗОВАТЕЛЬНЫЙ РЕСУРС  В </a:t>
            </a:r>
            <a:r>
              <a:rPr lang="ru-RU" b="1" dirty="0"/>
              <a:t>КОНТЕКСТЕ РЕАЛИЗАЦИИ ФГОС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210097" y="4897821"/>
            <a:ext cx="4981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Котырло</a:t>
            </a:r>
            <a:r>
              <a:rPr lang="ru-RU" dirty="0" smtClean="0"/>
              <a:t> Андрей, </a:t>
            </a:r>
          </a:p>
          <a:p>
            <a:r>
              <a:rPr lang="ru-RU" dirty="0" smtClean="0"/>
              <a:t>учитель информатики МБОУ «Гимназия №11»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556236" y="5880538"/>
            <a:ext cx="16974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Апрель 2022</a:t>
            </a:r>
          </a:p>
          <a:p>
            <a:pPr algn="ctr"/>
            <a:r>
              <a:rPr lang="ru-RU" dirty="0" smtClean="0"/>
              <a:t>Королев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1698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9332" y="2247455"/>
            <a:ext cx="12856342" cy="311611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4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3642" y="133762"/>
            <a:ext cx="7540929" cy="684819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5" name="Рисунок 1"/>
          <p:cNvPicPr>
            <a:picLocks noChangeAspect="1"/>
          </p:cNvPicPr>
          <p:nvPr/>
        </p:nvPicPr>
        <p:blipFill rotWithShape="1">
          <a:blip r:embed="rId2"/>
          <a:srcRect r="83294"/>
          <a:stretch>
            <a:fillRect/>
          </a:stretch>
        </p:blipFill>
        <p:spPr>
          <a:xfrm>
            <a:off x="1" y="0"/>
            <a:ext cx="2893324" cy="4213662"/>
          </a:xfrm>
          <a:prstGeom prst="rect">
            <a:avLst/>
          </a:prstGeom>
        </p:spPr>
      </p:pic>
      <p:pic>
        <p:nvPicPr>
          <p:cNvPr id="2097166" name="Рисунок 2"/>
          <p:cNvPicPr>
            <a:picLocks noChangeAspect="1"/>
          </p:cNvPicPr>
          <p:nvPr/>
        </p:nvPicPr>
        <p:blipFill rotWithShape="1">
          <a:blip r:embed="rId2"/>
          <a:srcRect l="29676" r="2327"/>
          <a:stretch>
            <a:fillRect/>
          </a:stretch>
        </p:blipFill>
        <p:spPr>
          <a:xfrm>
            <a:off x="0" y="1930758"/>
            <a:ext cx="12187451" cy="436086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7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8048"/>
            <a:ext cx="12213802" cy="5227093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8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894" y="232011"/>
            <a:ext cx="11121309" cy="635985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extBox 1"/>
          <p:cNvSpPr txBox="1"/>
          <p:nvPr/>
        </p:nvSpPr>
        <p:spPr>
          <a:xfrm>
            <a:off x="378372" y="-105104"/>
            <a:ext cx="10237076" cy="8168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/>
              <a:t>ЦОК – </a:t>
            </a:r>
          </a:p>
          <a:p>
            <a:pPr algn="ctr" fontAlgn="auto"/>
            <a:r>
              <a:rPr lang="ru-RU" sz="9600" b="1" dirty="0"/>
              <a:t>ц</a:t>
            </a:r>
            <a:r>
              <a:rPr lang="ru-RU" sz="9600" b="1" dirty="0" smtClean="0"/>
              <a:t>ифровой</a:t>
            </a:r>
          </a:p>
          <a:p>
            <a:pPr algn="ctr" fontAlgn="auto"/>
            <a:r>
              <a:rPr lang="ru-RU" sz="9600" b="1" dirty="0" smtClean="0"/>
              <a:t>образовательный контент</a:t>
            </a:r>
            <a:endParaRPr lang="ru-RU" sz="9600" b="1" dirty="0"/>
          </a:p>
          <a:p>
            <a:pPr algn="ctr"/>
            <a:r>
              <a:rPr lang="en-US" sz="8000" dirty="0" smtClean="0">
                <a:hlinkClick r:id="rId2"/>
              </a:rPr>
              <a:t>https://educont.ru/</a:t>
            </a:r>
            <a:r>
              <a:rPr lang="ru-RU" sz="8000" dirty="0" smtClean="0"/>
              <a:t/>
            </a:r>
            <a:br>
              <a:rPr lang="ru-RU" sz="8000" dirty="0" smtClean="0"/>
            </a:br>
            <a:endParaRPr lang="ru-RU" sz="8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Рисунок 3"/>
          <p:cNvPicPr>
            <a:picLocks noChangeAspect="1"/>
          </p:cNvPicPr>
          <p:nvPr/>
        </p:nvPicPr>
        <p:blipFill rotWithShape="1">
          <a:blip r:embed="rId2"/>
          <a:srcRect l="11851" t="11592" r="11552" b="3871"/>
          <a:stretch>
            <a:fillRect/>
          </a:stretch>
        </p:blipFill>
        <p:spPr>
          <a:xfrm>
            <a:off x="0" y="0"/>
            <a:ext cx="11673385" cy="6974006"/>
          </a:xfrm>
          <a:prstGeom prst="rect">
            <a:avLst/>
          </a:prstGeom>
        </p:spPr>
      </p:pic>
      <p:sp>
        <p:nvSpPr>
          <p:cNvPr id="1048587" name="Прямоугольник 4"/>
          <p:cNvSpPr/>
          <p:nvPr/>
        </p:nvSpPr>
        <p:spPr>
          <a:xfrm>
            <a:off x="2597623" y="5193942"/>
            <a:ext cx="842976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0" dirty="0" smtClean="0">
                <a:effectLst/>
                <a:latin typeface="Inter"/>
              </a:rPr>
              <a:t>Единый бесплатный доступ к материалам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i="0" dirty="0" smtClean="0">
                <a:effectLst/>
                <a:latin typeface="Inter"/>
              </a:rPr>
              <a:t>ведущих образовательных онлайн-сервисов</a:t>
            </a:r>
            <a:endParaRPr lang="ru-RU" sz="2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Рисунок 1"/>
          <p:cNvPicPr>
            <a:picLocks noChangeAspect="1"/>
          </p:cNvPicPr>
          <p:nvPr/>
        </p:nvPicPr>
        <p:blipFill rotWithShape="1">
          <a:blip r:embed="rId2"/>
          <a:srcRect l="13854" t="15414" r="16189" b="34436"/>
          <a:stretch>
            <a:fillRect/>
          </a:stretch>
        </p:blipFill>
        <p:spPr>
          <a:xfrm>
            <a:off x="0" y="832513"/>
            <a:ext cx="11914495" cy="515885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740" y="1"/>
            <a:ext cx="10228521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69" y="1228299"/>
            <a:ext cx="12134831" cy="470847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355" y="147410"/>
            <a:ext cx="9786066" cy="686115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8347" y="163487"/>
            <a:ext cx="6973450" cy="669451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2258" y="436727"/>
            <a:ext cx="6250674" cy="61824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Широкоэкранный</PresentationFormat>
  <Paragraphs>10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Inter</vt:lpstr>
      <vt:lpstr>Тема Office</vt:lpstr>
      <vt:lpstr>НОВЫЙ  ЭЛЕКТРОННЫЙ ОБРАЗОВАТЕЛЬНЫЙ РЕСУРС  В КОНТЕКСТЕ РЕАЛИЗАЦИИ ФГОС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Andray</dc:creator>
  <cp:lastModifiedBy>Andray</cp:lastModifiedBy>
  <cp:revision>1</cp:revision>
  <dcterms:created xsi:type="dcterms:W3CDTF">2022-04-05T13:12:35Z</dcterms:created>
  <dcterms:modified xsi:type="dcterms:W3CDTF">2023-01-08T18:37:19Z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b78236c98bb74458882bcaa3dac32f56</vt:lpwstr>
  </property>
</Properties>
</file>