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1"/>
  </p:notesMasterIdLst>
  <p:sldIdLst>
    <p:sldId id="256" r:id="rId2"/>
    <p:sldId id="292" r:id="rId3"/>
    <p:sldId id="287" r:id="rId4"/>
    <p:sldId id="261" r:id="rId5"/>
    <p:sldId id="262" r:id="rId6"/>
    <p:sldId id="293" r:id="rId7"/>
    <p:sldId id="258" r:id="rId8"/>
    <p:sldId id="295" r:id="rId9"/>
    <p:sldId id="296" r:id="rId10"/>
    <p:sldId id="297" r:id="rId11"/>
    <p:sldId id="267" r:id="rId12"/>
    <p:sldId id="298" r:id="rId13"/>
    <p:sldId id="273" r:id="rId14"/>
    <p:sldId id="299" r:id="rId15"/>
    <p:sldId id="294" r:id="rId16"/>
    <p:sldId id="300" r:id="rId17"/>
    <p:sldId id="290" r:id="rId18"/>
    <p:sldId id="289" r:id="rId19"/>
    <p:sldId id="279" r:id="rId20"/>
  </p:sldIdLst>
  <p:sldSz cx="9144000" cy="5143500" type="screen16x9"/>
  <p:notesSz cx="6858000" cy="9144000"/>
  <p:embeddedFontLst>
    <p:embeddedFont>
      <p:font typeface="Book Antiqua" pitchFamily="18" charset="0"/>
      <p:regular r:id="rId22"/>
      <p:bold r:id="rId23"/>
      <p:italic r:id="rId24"/>
      <p:boldItalic r:id="rId25"/>
    </p:embeddedFont>
    <p:embeddedFont>
      <p:font typeface="Aharoni" charset="-79"/>
      <p:bold r:id="rId26"/>
    </p:embeddedFont>
    <p:embeddedFont>
      <p:font typeface="Gabriola" pitchFamily="82" charset="0"/>
      <p:regular r:id="rId27"/>
    </p:embeddedFont>
    <p:embeddedFont>
      <p:font typeface="Monotype Corsiva" pitchFamily="66" charset="0"/>
      <p:italic r:id="rId28"/>
    </p:embeddedFont>
    <p:embeddedFont>
      <p:font typeface="Roboto Slab Regular" charset="0"/>
      <p:regular r:id="rId29"/>
      <p:bold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Batang" charset="-127"/>
      <p:regular r:id="rId35"/>
    </p:embeddedFont>
    <p:embeddedFont>
      <p:font typeface="Lato Light" charset="0"/>
      <p:regular r:id="rId36"/>
      <p:bold r:id="rId37"/>
      <p:italic r:id="rId38"/>
      <p:boldItalic r:id="rId39"/>
    </p:embeddedFont>
    <p:embeddedFont>
      <p:font typeface="Cambria Math" pitchFamily="18" charset="0"/>
      <p:regular r:id="rId40"/>
    </p:embeddedFont>
    <p:embeddedFont>
      <p:font typeface="Bauhaus 93" pitchFamily="82" charset="0"/>
      <p:regular r:id="rId41"/>
    </p:embeddedFont>
    <p:embeddedFont>
      <p:font typeface="Constantia" pitchFamily="18" charset="0"/>
      <p:regular r:id="rId42"/>
      <p:bold r:id="rId43"/>
      <p:italic r:id="rId44"/>
      <p:boldItalic r:id="rId45"/>
    </p:embeddedFont>
    <p:embeddedFont>
      <p:font typeface="Consolas" pitchFamily="49" charset="0"/>
      <p:regular r:id="rId46"/>
      <p:bold r:id="rId47"/>
      <p:italic r:id="rId48"/>
      <p:boldItalic r:id="rId49"/>
    </p:embeddedFont>
    <p:embeddedFont>
      <p:font typeface="AR CENA" charset="0"/>
      <p:regular r:id="rId50"/>
    </p:embeddedFont>
    <p:embeddedFont>
      <p:font typeface="Open Sans" charset="0"/>
      <p:regular r:id="rId51"/>
      <p:bold r:id="rId52"/>
      <p:italic r:id="rId53"/>
      <p:boldItalic r:id="rId54"/>
    </p:embeddedFont>
    <p:embeddedFont>
      <p:font typeface="Wingdings 3" pitchFamily="18" charset="2"/>
      <p:regular r:id="rId55"/>
    </p:embeddedFont>
    <p:embeddedFont>
      <p:font typeface="Brush Script MT" pitchFamily="66" charset="0"/>
      <p:italic r:id="rId56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FFC229"/>
    <a:srgbClr val="FD7F9A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A61A0A8-8A8D-4D6A-9DB4-F47AB4481A20}">
  <a:tblStyle styleId="{FA61A0A8-8A8D-4D6A-9DB4-F47AB4481A2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85" autoAdjust="0"/>
  </p:normalViewPr>
  <p:slideViewPr>
    <p:cSldViewPr>
      <p:cViewPr>
        <p:scale>
          <a:sx n="126" d="100"/>
          <a:sy n="126" d="100"/>
        </p:scale>
        <p:origin x="984" y="5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font" Target="fonts/font26.fntdata"/><Relationship Id="rId50" Type="http://schemas.openxmlformats.org/officeDocument/2006/relationships/font" Target="fonts/font29.fntdata"/><Relationship Id="rId55" Type="http://schemas.openxmlformats.org/officeDocument/2006/relationships/font" Target="fonts/font3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font" Target="fonts/font25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54" Type="http://schemas.openxmlformats.org/officeDocument/2006/relationships/font" Target="fonts/font3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3" Type="http://schemas.openxmlformats.org/officeDocument/2006/relationships/font" Target="fonts/font32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font" Target="fonts/font28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52" Type="http://schemas.openxmlformats.org/officeDocument/2006/relationships/font" Target="fonts/font31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font" Target="fonts/font27.fntdata"/><Relationship Id="rId56" Type="http://schemas.openxmlformats.org/officeDocument/2006/relationships/font" Target="fonts/font35.fntdata"/><Relationship Id="rId8" Type="http://schemas.openxmlformats.org/officeDocument/2006/relationships/slide" Target="slides/slide7.xml"/><Relationship Id="rId51" Type="http://schemas.openxmlformats.org/officeDocument/2006/relationships/font" Target="fonts/font30.fntdata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7416736304661777E-2"/>
          <c:y val="0.31141690884248757"/>
          <c:w val="0.33812644005738501"/>
          <c:h val="0.6821849229227944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bg1">
                  <a:alpha val="41000"/>
                </a:schemeClr>
              </a:solidFill>
            </c:spPr>
          </c:dPt>
          <c:dLbls>
            <c:dLbl>
              <c:idx val="0"/>
              <c:layout>
                <c:manualLayout>
                  <c:x val="-0.12455378134191605"/>
                  <c:y val="-0.1551596124602552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0000"/>
                        </a:solidFill>
                        <a:latin typeface="Bauhaus 93" panose="04030905020B02020C02" pitchFamily="82" charset="0"/>
                      </a:rPr>
                      <a:t>60</a:t>
                    </a:r>
                    <a:r>
                      <a:rPr lang="ru-RU" dirty="0" smtClean="0">
                        <a:solidFill>
                          <a:srgbClr val="000000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10827753145273422"/>
                  <c:y val="3.165695129256717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0000"/>
                        </a:solidFill>
                        <a:latin typeface="Bauhaus 93" panose="04030905020B02020C02" pitchFamily="82" charset="0"/>
                      </a:rPr>
                      <a:t>19</a:t>
                    </a:r>
                    <a:r>
                      <a:rPr lang="ru-RU" dirty="0" smtClean="0">
                        <a:solidFill>
                          <a:srgbClr val="000000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5.3095791288890637E-2"/>
                  <c:y val="0.1325583707073483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0000"/>
                        </a:solidFill>
                        <a:latin typeface="Bauhaus 93" panose="04030905020B02020C02" pitchFamily="82" charset="0"/>
                      </a:rPr>
                      <a:t>6</a:t>
                    </a:r>
                    <a:r>
                      <a:rPr lang="ru-RU" dirty="0" smtClean="0">
                        <a:solidFill>
                          <a:srgbClr val="000000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2.5203962844708085E-2"/>
                  <c:y val="0.13162938036124641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rgbClr val="000000"/>
                        </a:solidFill>
                        <a:latin typeface="Bauhaus 93" panose="04030905020B02020C02" pitchFamily="82" charset="0"/>
                      </a:rPr>
                      <a:t>5</a:t>
                    </a:r>
                    <a:r>
                      <a:rPr lang="ru-RU" smtClean="0">
                        <a:solidFill>
                          <a:srgbClr val="000000"/>
                        </a:solidFill>
                      </a:rPr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  <a:latin typeface="Bauhaus 93" panose="04030905020B02020C02" pitchFamily="82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Школьная программа</c:v>
                </c:pt>
                <c:pt idx="1">
                  <c:v>Чтобы не получить "2"</c:v>
                </c:pt>
                <c:pt idx="2">
                  <c:v>Путешествия</c:v>
                </c:pt>
                <c:pt idx="3">
                  <c:v>Интересно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19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3864498147548845"/>
          <c:y val="0.48934635678002991"/>
          <c:w val="0.34948387377247975"/>
          <c:h val="0.38049756766552367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93A431-1C36-41EE-B6EA-9FFCAC4F1A7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AE4E25-073E-4BCA-8156-9E0EA17B9340}">
      <dgm:prSet phldrT="[Текст]" custT="1"/>
      <dgm:spPr/>
      <dgm:t>
        <a:bodyPr/>
        <a:lstStyle/>
        <a:p>
          <a:r>
            <a:rPr lang="ru-RU" sz="2800" b="1" dirty="0" smtClean="0"/>
            <a:t>Дневник открытий </a:t>
          </a:r>
          <a:endParaRPr lang="ru-RU" sz="2800" b="1" dirty="0"/>
        </a:p>
      </dgm:t>
    </dgm:pt>
    <dgm:pt modelId="{DA0F4AD5-4E56-4AF4-AB1B-1D31D20333FD}" type="parTrans" cxnId="{66F8DC44-1E3B-4F2F-911B-2EA26C6AABFD}">
      <dgm:prSet/>
      <dgm:spPr/>
      <dgm:t>
        <a:bodyPr/>
        <a:lstStyle/>
        <a:p>
          <a:endParaRPr lang="ru-RU"/>
        </a:p>
      </dgm:t>
    </dgm:pt>
    <dgm:pt modelId="{45E1E501-C232-44B5-BDDE-1BFB6990A2AB}" type="sibTrans" cxnId="{66F8DC44-1E3B-4F2F-911B-2EA26C6AABFD}">
      <dgm:prSet/>
      <dgm:spPr/>
      <dgm:t>
        <a:bodyPr/>
        <a:lstStyle/>
        <a:p>
          <a:endParaRPr lang="ru-RU"/>
        </a:p>
      </dgm:t>
    </dgm:pt>
    <dgm:pt modelId="{7238E533-5500-49BD-8856-53DA52D4721B}">
      <dgm:prSet phldrT="[Текст]" custT="1"/>
      <dgm:spPr/>
      <dgm:t>
        <a:bodyPr/>
        <a:lstStyle/>
        <a:p>
          <a:r>
            <a:rPr lang="ru-RU" sz="2800" b="1" dirty="0" smtClean="0">
              <a:latin typeface="+mn-lt"/>
            </a:rPr>
            <a:t>В роли учителя</a:t>
          </a:r>
          <a:endParaRPr lang="ru-RU" sz="2800" b="1" dirty="0">
            <a:latin typeface="+mn-lt"/>
          </a:endParaRPr>
        </a:p>
      </dgm:t>
    </dgm:pt>
    <dgm:pt modelId="{57F9DE9C-EC36-4A45-9A39-C9720191B52C}" type="parTrans" cxnId="{6C08EEB2-98AD-4AB2-9BC5-339C256709A2}">
      <dgm:prSet/>
      <dgm:spPr/>
      <dgm:t>
        <a:bodyPr/>
        <a:lstStyle/>
        <a:p>
          <a:endParaRPr lang="ru-RU"/>
        </a:p>
      </dgm:t>
    </dgm:pt>
    <dgm:pt modelId="{0884B12D-D2C4-4574-9F0B-F4B696D442CD}" type="sibTrans" cxnId="{6C08EEB2-98AD-4AB2-9BC5-339C256709A2}">
      <dgm:prSet/>
      <dgm:spPr/>
      <dgm:t>
        <a:bodyPr/>
        <a:lstStyle/>
        <a:p>
          <a:endParaRPr lang="ru-RU"/>
        </a:p>
      </dgm:t>
    </dgm:pt>
    <dgm:pt modelId="{BD1BEF47-0AB9-4A20-B047-66CD269FB98B}">
      <dgm:prSet phldrT="[Текст]" custT="1"/>
      <dgm:spPr/>
      <dgm:t>
        <a:bodyPr/>
        <a:lstStyle/>
        <a:p>
          <a:r>
            <a:rPr lang="ru-RU" sz="2800" b="1" dirty="0" smtClean="0"/>
            <a:t>Сигналы</a:t>
          </a:r>
          <a:endParaRPr lang="ru-RU" sz="2800" b="1" dirty="0"/>
        </a:p>
      </dgm:t>
    </dgm:pt>
    <dgm:pt modelId="{BD26394C-4A52-4956-97A6-ED938C3C13C6}" type="parTrans" cxnId="{9EDA4BAC-8608-4176-B56F-0E11C8DD81BC}">
      <dgm:prSet/>
      <dgm:spPr/>
      <dgm:t>
        <a:bodyPr/>
        <a:lstStyle/>
        <a:p>
          <a:endParaRPr lang="ru-RU"/>
        </a:p>
      </dgm:t>
    </dgm:pt>
    <dgm:pt modelId="{5429767A-0B54-47FB-B8E3-E5C31D28BAAB}" type="sibTrans" cxnId="{9EDA4BAC-8608-4176-B56F-0E11C8DD81BC}">
      <dgm:prSet/>
      <dgm:spPr/>
      <dgm:t>
        <a:bodyPr/>
        <a:lstStyle/>
        <a:p>
          <a:endParaRPr lang="ru-RU"/>
        </a:p>
      </dgm:t>
    </dgm:pt>
    <dgm:pt modelId="{4D1F81F0-03EC-43EA-B3EA-80A7C0E6B491}">
      <dgm:prSet phldrT="[Текст]" custT="1"/>
      <dgm:spPr/>
      <dgm:t>
        <a:bodyPr/>
        <a:lstStyle/>
        <a:p>
          <a:r>
            <a:rPr lang="ru-RU" sz="2800" b="1" dirty="0" smtClean="0">
              <a:latin typeface="Arial (Основной текст)"/>
              <a:cs typeface="Consolas" panose="020B0609020204030204" pitchFamily="49" charset="0"/>
            </a:rPr>
            <a:t>Шкала</a:t>
          </a:r>
          <a:r>
            <a:rPr lang="ru-RU" sz="2800" b="1" dirty="0" smtClean="0">
              <a:latin typeface="+mj-lt"/>
              <a:cs typeface="Consolas" panose="020B0609020204030204" pitchFamily="49" charset="0"/>
            </a:rPr>
            <a:t> </a:t>
          </a:r>
          <a:r>
            <a:rPr lang="ru-RU" sz="2800" b="1" dirty="0" err="1" smtClean="0">
              <a:latin typeface="+mj-lt"/>
              <a:cs typeface="Consolas" panose="020B0609020204030204" pitchFamily="49" charset="0"/>
            </a:rPr>
            <a:t>Дембо</a:t>
          </a:r>
          <a:endParaRPr lang="ru-RU" sz="2800" b="1" dirty="0">
            <a:latin typeface="+mj-lt"/>
            <a:cs typeface="Consolas" panose="020B0609020204030204" pitchFamily="49" charset="0"/>
          </a:endParaRPr>
        </a:p>
      </dgm:t>
    </dgm:pt>
    <dgm:pt modelId="{924C5EB3-4EAF-4979-AF0D-1099DCCC2AE3}" type="parTrans" cxnId="{9A61FA67-0378-4CB1-9214-44DFB0C570DB}">
      <dgm:prSet/>
      <dgm:spPr/>
      <dgm:t>
        <a:bodyPr/>
        <a:lstStyle/>
        <a:p>
          <a:endParaRPr lang="ru-RU"/>
        </a:p>
      </dgm:t>
    </dgm:pt>
    <dgm:pt modelId="{99A66943-B196-44EA-9434-DEECE85FED07}" type="sibTrans" cxnId="{9A61FA67-0378-4CB1-9214-44DFB0C570DB}">
      <dgm:prSet/>
      <dgm:spPr/>
      <dgm:t>
        <a:bodyPr/>
        <a:lstStyle/>
        <a:p>
          <a:endParaRPr lang="ru-RU"/>
        </a:p>
      </dgm:t>
    </dgm:pt>
    <dgm:pt modelId="{4DC8676A-59BD-48DA-8B62-2736E41CA6F7}" type="pres">
      <dgm:prSet presAssocID="{2493A431-1C36-41EE-B6EA-9FFCAC4F1A7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A3B90D-2BE5-44B3-B9FF-FABA0DB23D70}" type="pres">
      <dgm:prSet presAssocID="{6CAE4E25-073E-4BCA-8156-9E0EA17B9340}" presName="composite" presStyleCnt="0"/>
      <dgm:spPr/>
    </dgm:pt>
    <dgm:pt modelId="{A600EAA0-A409-46C9-A185-0F4DF16F310C}" type="pres">
      <dgm:prSet presAssocID="{6CAE4E25-073E-4BCA-8156-9E0EA17B9340}" presName="imgShp" presStyleLbl="fgImgPlace1" presStyleIdx="0" presStyleCnt="4" custScaleX="218239" custScaleY="170344" custLinFactNeighborX="6345" custLinFactNeighborY="5436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130798FF-D15D-4ABC-A08B-6BD8DD8295FA}" type="pres">
      <dgm:prSet presAssocID="{6CAE4E25-073E-4BCA-8156-9E0EA17B9340}" presName="txShp" presStyleLbl="node1" presStyleIdx="0" presStyleCnt="4" custScaleX="105736" custScaleY="151948" custLinFactNeighborX="5494" custLinFactNeighborY="57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BC17E-5E97-4E9F-B9C9-E92DA7C14209}" type="pres">
      <dgm:prSet presAssocID="{45E1E501-C232-44B5-BDDE-1BFB6990A2AB}" presName="spacing" presStyleCnt="0"/>
      <dgm:spPr/>
    </dgm:pt>
    <dgm:pt modelId="{70AD8095-93F6-4E57-91AC-11C6743E48E4}" type="pres">
      <dgm:prSet presAssocID="{7238E533-5500-49BD-8856-53DA52D4721B}" presName="composite" presStyleCnt="0"/>
      <dgm:spPr/>
    </dgm:pt>
    <dgm:pt modelId="{A55E0AE1-E18E-49B4-A116-B9A101338B7A}" type="pres">
      <dgm:prSet presAssocID="{7238E533-5500-49BD-8856-53DA52D4721B}" presName="imgShp" presStyleLbl="fgImgPlace1" presStyleIdx="1" presStyleCnt="4" custScaleX="214171" custScaleY="186249" custLinFactNeighborX="7041" custLinFactNeighborY="3031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B63A7C13-FCF7-4176-9FF2-26AF844DF2B7}" type="pres">
      <dgm:prSet presAssocID="{7238E533-5500-49BD-8856-53DA52D4721B}" presName="txShp" presStyleLbl="node1" presStyleIdx="1" presStyleCnt="4" custScaleX="106750" custScaleY="156093" custLinFactNeighborX="5985" custLinFactNeighborY="51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D57A6-8FA9-41A0-BB73-E3A0FFEC9140}" type="pres">
      <dgm:prSet presAssocID="{0884B12D-D2C4-4574-9F0B-F4B696D442CD}" presName="spacing" presStyleCnt="0"/>
      <dgm:spPr/>
    </dgm:pt>
    <dgm:pt modelId="{2D5FB513-E440-426E-BDBB-7AD2AF577B78}" type="pres">
      <dgm:prSet presAssocID="{BD1BEF47-0AB9-4A20-B047-66CD269FB98B}" presName="composite" presStyleCnt="0"/>
      <dgm:spPr/>
    </dgm:pt>
    <dgm:pt modelId="{D4BC70CB-9D60-4E4F-9137-20F1BAD4FF0E}" type="pres">
      <dgm:prSet presAssocID="{BD1BEF47-0AB9-4A20-B047-66CD269FB98B}" presName="imgShp" presStyleLbl="fgImgPlace1" presStyleIdx="2" presStyleCnt="4" custScaleX="201035" custScaleY="178049" custLinFactNeighborX="16763" custLinFactNeighborY="1090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  <dgm:t>
        <a:bodyPr/>
        <a:lstStyle/>
        <a:p>
          <a:endParaRPr lang="ru-RU"/>
        </a:p>
      </dgm:t>
    </dgm:pt>
    <dgm:pt modelId="{E10CB247-B752-4DD2-89ED-A6B0DAB30426}" type="pres">
      <dgm:prSet presAssocID="{BD1BEF47-0AB9-4A20-B047-66CD269FB98B}" presName="txShp" presStyleLbl="node1" presStyleIdx="2" presStyleCnt="4" custScaleX="104930" custScaleY="145415" custLinFactNeighborX="6041" custLinFactNeighborY="31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B5788-A333-4DA4-8C85-F7B6B2A75F41}" type="pres">
      <dgm:prSet presAssocID="{5429767A-0B54-47FB-B8E3-E5C31D28BAAB}" presName="spacing" presStyleCnt="0"/>
      <dgm:spPr/>
    </dgm:pt>
    <dgm:pt modelId="{763C9648-4DF8-4435-A6E6-5BF68D0A7EC0}" type="pres">
      <dgm:prSet presAssocID="{4D1F81F0-03EC-43EA-B3EA-80A7C0E6B491}" presName="composite" presStyleCnt="0"/>
      <dgm:spPr/>
    </dgm:pt>
    <dgm:pt modelId="{DB598C40-8ECD-4537-BDA1-CB66B868D5A1}" type="pres">
      <dgm:prSet presAssocID="{4D1F81F0-03EC-43EA-B3EA-80A7C0E6B491}" presName="imgShp" presStyleLbl="fgImgPlace1" presStyleIdx="3" presStyleCnt="4" custScaleX="204543" custScaleY="172992" custLinFactNeighborX="15237" custLinFactNeighborY="-1214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9813A434-2F2B-4179-B2F1-E13B6E800943}" type="pres">
      <dgm:prSet presAssocID="{4D1F81F0-03EC-43EA-B3EA-80A7C0E6B491}" presName="txShp" presStyleLbl="node1" presStyleIdx="3" presStyleCnt="4" custScaleX="103058" custScaleY="147226" custLinFactNeighborX="6551" custLinFactNeighborY="-9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DA4BAC-8608-4176-B56F-0E11C8DD81BC}" srcId="{2493A431-1C36-41EE-B6EA-9FFCAC4F1A7F}" destId="{BD1BEF47-0AB9-4A20-B047-66CD269FB98B}" srcOrd="2" destOrd="0" parTransId="{BD26394C-4A52-4956-97A6-ED938C3C13C6}" sibTransId="{5429767A-0B54-47FB-B8E3-E5C31D28BAAB}"/>
    <dgm:cxn modelId="{699CD5D2-5096-4E57-8623-52B1159908C8}" type="presOf" srcId="{BD1BEF47-0AB9-4A20-B047-66CD269FB98B}" destId="{E10CB247-B752-4DD2-89ED-A6B0DAB30426}" srcOrd="0" destOrd="0" presId="urn:microsoft.com/office/officeart/2005/8/layout/vList3#1"/>
    <dgm:cxn modelId="{7475AD6E-E3A4-45C4-85AB-CA065F110298}" type="presOf" srcId="{4D1F81F0-03EC-43EA-B3EA-80A7C0E6B491}" destId="{9813A434-2F2B-4179-B2F1-E13B6E800943}" srcOrd="0" destOrd="0" presId="urn:microsoft.com/office/officeart/2005/8/layout/vList3#1"/>
    <dgm:cxn modelId="{386BFBFE-26DA-4D84-B81C-D80379BE9A82}" type="presOf" srcId="{2493A431-1C36-41EE-B6EA-9FFCAC4F1A7F}" destId="{4DC8676A-59BD-48DA-8B62-2736E41CA6F7}" srcOrd="0" destOrd="0" presId="urn:microsoft.com/office/officeart/2005/8/layout/vList3#1"/>
    <dgm:cxn modelId="{03AC54F5-98C7-4C35-950C-5A02C04E9A24}" type="presOf" srcId="{7238E533-5500-49BD-8856-53DA52D4721B}" destId="{B63A7C13-FCF7-4176-9FF2-26AF844DF2B7}" srcOrd="0" destOrd="0" presId="urn:microsoft.com/office/officeart/2005/8/layout/vList3#1"/>
    <dgm:cxn modelId="{66F8DC44-1E3B-4F2F-911B-2EA26C6AABFD}" srcId="{2493A431-1C36-41EE-B6EA-9FFCAC4F1A7F}" destId="{6CAE4E25-073E-4BCA-8156-9E0EA17B9340}" srcOrd="0" destOrd="0" parTransId="{DA0F4AD5-4E56-4AF4-AB1B-1D31D20333FD}" sibTransId="{45E1E501-C232-44B5-BDDE-1BFB6990A2AB}"/>
    <dgm:cxn modelId="{6C08EEB2-98AD-4AB2-9BC5-339C256709A2}" srcId="{2493A431-1C36-41EE-B6EA-9FFCAC4F1A7F}" destId="{7238E533-5500-49BD-8856-53DA52D4721B}" srcOrd="1" destOrd="0" parTransId="{57F9DE9C-EC36-4A45-9A39-C9720191B52C}" sibTransId="{0884B12D-D2C4-4574-9F0B-F4B696D442CD}"/>
    <dgm:cxn modelId="{9A7D3CBE-E09D-4E5D-9150-E1ED4A854A9F}" type="presOf" srcId="{6CAE4E25-073E-4BCA-8156-9E0EA17B9340}" destId="{130798FF-D15D-4ABC-A08B-6BD8DD8295FA}" srcOrd="0" destOrd="0" presId="urn:microsoft.com/office/officeart/2005/8/layout/vList3#1"/>
    <dgm:cxn modelId="{9A61FA67-0378-4CB1-9214-44DFB0C570DB}" srcId="{2493A431-1C36-41EE-B6EA-9FFCAC4F1A7F}" destId="{4D1F81F0-03EC-43EA-B3EA-80A7C0E6B491}" srcOrd="3" destOrd="0" parTransId="{924C5EB3-4EAF-4979-AF0D-1099DCCC2AE3}" sibTransId="{99A66943-B196-44EA-9434-DEECE85FED07}"/>
    <dgm:cxn modelId="{437BCC49-D3C1-47A4-B9C2-CEC1CE2038FD}" type="presParOf" srcId="{4DC8676A-59BD-48DA-8B62-2736E41CA6F7}" destId="{5AA3B90D-2BE5-44B3-B9FF-FABA0DB23D70}" srcOrd="0" destOrd="0" presId="urn:microsoft.com/office/officeart/2005/8/layout/vList3#1"/>
    <dgm:cxn modelId="{AC439030-C5FC-4BBF-A5C1-ACC981AF3D2D}" type="presParOf" srcId="{5AA3B90D-2BE5-44B3-B9FF-FABA0DB23D70}" destId="{A600EAA0-A409-46C9-A185-0F4DF16F310C}" srcOrd="0" destOrd="0" presId="urn:microsoft.com/office/officeart/2005/8/layout/vList3#1"/>
    <dgm:cxn modelId="{496A3599-38CC-402F-9168-1D40A1DD8BFA}" type="presParOf" srcId="{5AA3B90D-2BE5-44B3-B9FF-FABA0DB23D70}" destId="{130798FF-D15D-4ABC-A08B-6BD8DD8295FA}" srcOrd="1" destOrd="0" presId="urn:microsoft.com/office/officeart/2005/8/layout/vList3#1"/>
    <dgm:cxn modelId="{F12312E1-6EB3-457F-83E2-535C65C224BB}" type="presParOf" srcId="{4DC8676A-59BD-48DA-8B62-2736E41CA6F7}" destId="{E5FBC17E-5E97-4E9F-B9C9-E92DA7C14209}" srcOrd="1" destOrd="0" presId="urn:microsoft.com/office/officeart/2005/8/layout/vList3#1"/>
    <dgm:cxn modelId="{1B503AAA-9BE6-45D9-86C9-6C5406C327FC}" type="presParOf" srcId="{4DC8676A-59BD-48DA-8B62-2736E41CA6F7}" destId="{70AD8095-93F6-4E57-91AC-11C6743E48E4}" srcOrd="2" destOrd="0" presId="urn:microsoft.com/office/officeart/2005/8/layout/vList3#1"/>
    <dgm:cxn modelId="{7DFE1F59-1698-4856-9F5B-0B3BA18C1D8A}" type="presParOf" srcId="{70AD8095-93F6-4E57-91AC-11C6743E48E4}" destId="{A55E0AE1-E18E-49B4-A116-B9A101338B7A}" srcOrd="0" destOrd="0" presId="urn:microsoft.com/office/officeart/2005/8/layout/vList3#1"/>
    <dgm:cxn modelId="{5CE466D3-9227-499E-8322-ECA3C0744E87}" type="presParOf" srcId="{70AD8095-93F6-4E57-91AC-11C6743E48E4}" destId="{B63A7C13-FCF7-4176-9FF2-26AF844DF2B7}" srcOrd="1" destOrd="0" presId="urn:microsoft.com/office/officeart/2005/8/layout/vList3#1"/>
    <dgm:cxn modelId="{8159CD7F-574E-420D-AB8F-4353CEDC1E0E}" type="presParOf" srcId="{4DC8676A-59BD-48DA-8B62-2736E41CA6F7}" destId="{34BD57A6-8FA9-41A0-BB73-E3A0FFEC9140}" srcOrd="3" destOrd="0" presId="urn:microsoft.com/office/officeart/2005/8/layout/vList3#1"/>
    <dgm:cxn modelId="{A7497F80-7A2A-4002-8CD0-6448329ACEC4}" type="presParOf" srcId="{4DC8676A-59BD-48DA-8B62-2736E41CA6F7}" destId="{2D5FB513-E440-426E-BDBB-7AD2AF577B78}" srcOrd="4" destOrd="0" presId="urn:microsoft.com/office/officeart/2005/8/layout/vList3#1"/>
    <dgm:cxn modelId="{C071FE21-C67E-4CE5-9400-894A661DEF36}" type="presParOf" srcId="{2D5FB513-E440-426E-BDBB-7AD2AF577B78}" destId="{D4BC70CB-9D60-4E4F-9137-20F1BAD4FF0E}" srcOrd="0" destOrd="0" presId="urn:microsoft.com/office/officeart/2005/8/layout/vList3#1"/>
    <dgm:cxn modelId="{C1BA24C6-10D8-4A81-910C-A2F5B94113FD}" type="presParOf" srcId="{2D5FB513-E440-426E-BDBB-7AD2AF577B78}" destId="{E10CB247-B752-4DD2-89ED-A6B0DAB30426}" srcOrd="1" destOrd="0" presId="urn:microsoft.com/office/officeart/2005/8/layout/vList3#1"/>
    <dgm:cxn modelId="{1532833D-BE23-47EC-8DF4-AD6529D0E6B6}" type="presParOf" srcId="{4DC8676A-59BD-48DA-8B62-2736E41CA6F7}" destId="{EB4B5788-A333-4DA4-8C85-F7B6B2A75F41}" srcOrd="5" destOrd="0" presId="urn:microsoft.com/office/officeart/2005/8/layout/vList3#1"/>
    <dgm:cxn modelId="{6DCF9F24-B8EE-4AB6-BCDD-B43AC425A5B2}" type="presParOf" srcId="{4DC8676A-59BD-48DA-8B62-2736E41CA6F7}" destId="{763C9648-4DF8-4435-A6E6-5BF68D0A7EC0}" srcOrd="6" destOrd="0" presId="urn:microsoft.com/office/officeart/2005/8/layout/vList3#1"/>
    <dgm:cxn modelId="{9ADEE373-4D76-441E-9754-4D10E3BD1DE5}" type="presParOf" srcId="{763C9648-4DF8-4435-A6E6-5BF68D0A7EC0}" destId="{DB598C40-8ECD-4537-BDA1-CB66B868D5A1}" srcOrd="0" destOrd="0" presId="urn:microsoft.com/office/officeart/2005/8/layout/vList3#1"/>
    <dgm:cxn modelId="{733B713D-BD37-46D6-897C-9D712EB0FC79}" type="presParOf" srcId="{763C9648-4DF8-4435-A6E6-5BF68D0A7EC0}" destId="{9813A434-2F2B-4179-B2F1-E13B6E80094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84F662-1719-45F6-9120-4C6079A968F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87333B-0217-4BBC-B7FF-FC5287053DC1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Constantia" panose="02030602050306030303" pitchFamily="18" charset="0"/>
            </a:rPr>
            <a:t>Психологическая атмосфера на уроке и дома</a:t>
          </a:r>
          <a:endParaRPr lang="ru-RU" sz="1400" b="1" dirty="0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58FBB028-BF49-4920-8883-1F11D2DB5C8A}" type="parTrans" cxnId="{0CD63934-D6F7-4EC1-8D53-B7C997D61E4B}">
      <dgm:prSet/>
      <dgm:spPr/>
      <dgm:t>
        <a:bodyPr/>
        <a:lstStyle/>
        <a:p>
          <a:endParaRPr lang="ru-RU"/>
        </a:p>
      </dgm:t>
    </dgm:pt>
    <dgm:pt modelId="{E880E720-6FB1-451F-8753-607531FBAFFB}" type="sibTrans" cxnId="{0CD63934-D6F7-4EC1-8D53-B7C997D61E4B}">
      <dgm:prSet/>
      <dgm:spPr/>
      <dgm:t>
        <a:bodyPr/>
        <a:lstStyle/>
        <a:p>
          <a:endParaRPr lang="ru-RU"/>
        </a:p>
      </dgm:t>
    </dgm:pt>
    <dgm:pt modelId="{9D2161E4-4188-46D5-A3D5-D199D1786D29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Constantia" panose="02030602050306030303" pitchFamily="18" charset="0"/>
            </a:rPr>
            <a:t>Создание ситуации успешности</a:t>
          </a:r>
          <a:endParaRPr lang="ru-RU" sz="1600" b="1" dirty="0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83F97BB1-F303-4D9B-9530-02F6D8898C93}" type="parTrans" cxnId="{766C517F-7D47-42D0-B2B9-3CEED4B5F6DF}">
      <dgm:prSet/>
      <dgm:spPr/>
      <dgm:t>
        <a:bodyPr/>
        <a:lstStyle/>
        <a:p>
          <a:endParaRPr lang="ru-RU"/>
        </a:p>
      </dgm:t>
    </dgm:pt>
    <dgm:pt modelId="{9518DE60-6D6B-4F49-BBE8-36E9172B2922}" type="sibTrans" cxnId="{766C517F-7D47-42D0-B2B9-3CEED4B5F6DF}">
      <dgm:prSet/>
      <dgm:spPr/>
      <dgm:t>
        <a:bodyPr/>
        <a:lstStyle/>
        <a:p>
          <a:endParaRPr lang="ru-RU"/>
        </a:p>
      </dgm:t>
    </dgm:pt>
    <dgm:pt modelId="{902B9F2B-39A2-4435-8675-036296A5804F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Constantia" panose="02030602050306030303" pitchFamily="18" charset="0"/>
            </a:rPr>
            <a:t>Методическая гибкость во время урока</a:t>
          </a:r>
          <a:endParaRPr lang="ru-RU" sz="1400" b="1" dirty="0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2E22A7B3-458B-4D68-8DA0-924169674471}" type="parTrans" cxnId="{D42C0208-7915-46B5-8ECE-43D132966ABC}">
      <dgm:prSet/>
      <dgm:spPr/>
      <dgm:t>
        <a:bodyPr/>
        <a:lstStyle/>
        <a:p>
          <a:endParaRPr lang="ru-RU"/>
        </a:p>
      </dgm:t>
    </dgm:pt>
    <dgm:pt modelId="{FCDABB53-67F9-4948-860F-BDC6B660BA82}" type="sibTrans" cxnId="{D42C0208-7915-46B5-8ECE-43D132966ABC}">
      <dgm:prSet/>
      <dgm:spPr/>
      <dgm:t>
        <a:bodyPr/>
        <a:lstStyle/>
        <a:p>
          <a:endParaRPr lang="ru-RU"/>
        </a:p>
      </dgm:t>
    </dgm:pt>
    <dgm:pt modelId="{19DA6F26-2B7D-4DF4-A19A-A2AD3489A5B0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Constantia" panose="02030602050306030303" pitchFamily="18" charset="0"/>
            </a:rPr>
            <a:t>Компетентность</a:t>
          </a:r>
          <a:endParaRPr lang="ru-RU" sz="1600" b="1" dirty="0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FCEAA450-1379-4A01-8366-442AFD634A0F}" type="parTrans" cxnId="{3851E37E-5206-4D84-ABEE-7B6B461D07F7}">
      <dgm:prSet/>
      <dgm:spPr/>
      <dgm:t>
        <a:bodyPr/>
        <a:lstStyle/>
        <a:p>
          <a:endParaRPr lang="ru-RU"/>
        </a:p>
      </dgm:t>
    </dgm:pt>
    <dgm:pt modelId="{53944E1E-08DA-47A4-AACE-BB7BB0D9978C}" type="sibTrans" cxnId="{3851E37E-5206-4D84-ABEE-7B6B461D07F7}">
      <dgm:prSet/>
      <dgm:spPr/>
      <dgm:t>
        <a:bodyPr/>
        <a:lstStyle/>
        <a:p>
          <a:endParaRPr lang="ru-RU"/>
        </a:p>
      </dgm:t>
    </dgm:pt>
    <dgm:pt modelId="{DB907C64-4495-4AAC-9250-A8D24122CE0F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Constantia" panose="02030602050306030303" pitchFamily="18" charset="0"/>
            </a:rPr>
            <a:t>Креативность заданий</a:t>
          </a:r>
          <a:endParaRPr lang="ru-RU" sz="1400" b="1" dirty="0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AE818FA0-BE1C-445A-A828-D9173C824D12}" type="parTrans" cxnId="{88468EC7-CD86-425F-A317-2DF860920959}">
      <dgm:prSet/>
      <dgm:spPr/>
      <dgm:t>
        <a:bodyPr/>
        <a:lstStyle/>
        <a:p>
          <a:endParaRPr lang="ru-RU"/>
        </a:p>
      </dgm:t>
    </dgm:pt>
    <dgm:pt modelId="{D059FC22-AE40-4ACC-B813-4F8971371031}" type="sibTrans" cxnId="{88468EC7-CD86-425F-A317-2DF860920959}">
      <dgm:prSet/>
      <dgm:spPr/>
      <dgm:t>
        <a:bodyPr/>
        <a:lstStyle/>
        <a:p>
          <a:endParaRPr lang="ru-RU"/>
        </a:p>
      </dgm:t>
    </dgm:pt>
    <dgm:pt modelId="{D518499F-E9E4-4369-8286-C05A8693A2DE}" type="pres">
      <dgm:prSet presAssocID="{A984F662-1719-45F6-9120-4C6079A968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8B1065-FB4F-41AE-BDF7-562269F3A615}" type="pres">
      <dgm:prSet presAssocID="{2087333B-0217-4BBC-B7FF-FC5287053DC1}" presName="node" presStyleLbl="node1" presStyleIdx="0" presStyleCnt="5" custScaleX="126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81FDE-BE8D-422C-94EF-00FB2ABE92C6}" type="pres">
      <dgm:prSet presAssocID="{2087333B-0217-4BBC-B7FF-FC5287053DC1}" presName="spNode" presStyleCnt="0"/>
      <dgm:spPr/>
    </dgm:pt>
    <dgm:pt modelId="{ADE91121-2F20-4732-A23B-66BA3B65B73B}" type="pres">
      <dgm:prSet presAssocID="{E880E720-6FB1-451F-8753-607531FBAFFB}" presName="sibTrans" presStyleLbl="sibTrans1D1" presStyleIdx="0" presStyleCnt="5"/>
      <dgm:spPr/>
      <dgm:t>
        <a:bodyPr/>
        <a:lstStyle/>
        <a:p>
          <a:endParaRPr lang="ru-RU"/>
        </a:p>
      </dgm:t>
    </dgm:pt>
    <dgm:pt modelId="{7BCD3721-2A17-42C6-A1C6-2C7298F97C34}" type="pres">
      <dgm:prSet presAssocID="{9D2161E4-4188-46D5-A3D5-D199D1786D29}" presName="node" presStyleLbl="node1" presStyleIdx="1" presStyleCnt="5" custScaleX="120721" custScaleY="99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1AFFF-5371-46A4-AB9D-7D5D48279796}" type="pres">
      <dgm:prSet presAssocID="{9D2161E4-4188-46D5-A3D5-D199D1786D29}" presName="spNode" presStyleCnt="0"/>
      <dgm:spPr/>
    </dgm:pt>
    <dgm:pt modelId="{0118A9C3-2030-4F9F-BFC3-9062C267AD29}" type="pres">
      <dgm:prSet presAssocID="{9518DE60-6D6B-4F49-BBE8-36E9172B2922}" presName="sibTrans" presStyleLbl="sibTrans1D1" presStyleIdx="1" presStyleCnt="5"/>
      <dgm:spPr/>
      <dgm:t>
        <a:bodyPr/>
        <a:lstStyle/>
        <a:p>
          <a:endParaRPr lang="ru-RU"/>
        </a:p>
      </dgm:t>
    </dgm:pt>
    <dgm:pt modelId="{7EFA8E99-F5BF-4F92-9338-226D51A38EAD}" type="pres">
      <dgm:prSet presAssocID="{902B9F2B-39A2-4435-8675-036296A5804F}" presName="node" presStyleLbl="node1" presStyleIdx="2" presStyleCnt="5" custScaleX="128745" custScaleY="98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79008-C0AF-400A-B94C-A47DBF5E2587}" type="pres">
      <dgm:prSet presAssocID="{902B9F2B-39A2-4435-8675-036296A5804F}" presName="spNode" presStyleCnt="0"/>
      <dgm:spPr/>
    </dgm:pt>
    <dgm:pt modelId="{4B8ED838-620E-45FE-ABDB-819BA6154C2A}" type="pres">
      <dgm:prSet presAssocID="{FCDABB53-67F9-4948-860F-BDC6B660BA82}" presName="sibTrans" presStyleLbl="sibTrans1D1" presStyleIdx="2" presStyleCnt="5"/>
      <dgm:spPr/>
      <dgm:t>
        <a:bodyPr/>
        <a:lstStyle/>
        <a:p>
          <a:endParaRPr lang="ru-RU"/>
        </a:p>
      </dgm:t>
    </dgm:pt>
    <dgm:pt modelId="{EB06AD8C-3F54-420C-AF90-3F844F0EB1A9}" type="pres">
      <dgm:prSet presAssocID="{19DA6F26-2B7D-4DF4-A19A-A2AD3489A5B0}" presName="node" presStyleLbl="node1" presStyleIdx="3" presStyleCnt="5" custScaleX="126515" custScaleY="98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3D7EC-0882-465E-99D5-365E6E1B812B}" type="pres">
      <dgm:prSet presAssocID="{19DA6F26-2B7D-4DF4-A19A-A2AD3489A5B0}" presName="spNode" presStyleCnt="0"/>
      <dgm:spPr/>
    </dgm:pt>
    <dgm:pt modelId="{86C5AD2A-0FA1-4BEF-9EF2-16859F794AFB}" type="pres">
      <dgm:prSet presAssocID="{53944E1E-08DA-47A4-AACE-BB7BB0D9978C}" presName="sibTrans" presStyleLbl="sibTrans1D1" presStyleIdx="3" presStyleCnt="5"/>
      <dgm:spPr/>
      <dgm:t>
        <a:bodyPr/>
        <a:lstStyle/>
        <a:p>
          <a:endParaRPr lang="ru-RU"/>
        </a:p>
      </dgm:t>
    </dgm:pt>
    <dgm:pt modelId="{2D844CD7-6669-4DE7-A30E-16DCCA8267EF}" type="pres">
      <dgm:prSet presAssocID="{DB907C64-4495-4AAC-9250-A8D24122CE0F}" presName="node" presStyleLbl="node1" presStyleIdx="4" presStyleCnt="5" custScaleX="119701" custScaleY="114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06489-2A0F-4877-A66C-B9FFF8DE5860}" type="pres">
      <dgm:prSet presAssocID="{DB907C64-4495-4AAC-9250-A8D24122CE0F}" presName="spNode" presStyleCnt="0"/>
      <dgm:spPr/>
    </dgm:pt>
    <dgm:pt modelId="{D438C995-7A24-4B1F-928F-6BC2AFA6F735}" type="pres">
      <dgm:prSet presAssocID="{D059FC22-AE40-4ACC-B813-4F8971371031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65CEB086-2786-4467-ABA0-0718B5F413D4}" type="presOf" srcId="{E880E720-6FB1-451F-8753-607531FBAFFB}" destId="{ADE91121-2F20-4732-A23B-66BA3B65B73B}" srcOrd="0" destOrd="0" presId="urn:microsoft.com/office/officeart/2005/8/layout/cycle5"/>
    <dgm:cxn modelId="{B7CC16F1-8AE5-46FA-A15C-D79970A8E6C4}" type="presOf" srcId="{902B9F2B-39A2-4435-8675-036296A5804F}" destId="{7EFA8E99-F5BF-4F92-9338-226D51A38EAD}" srcOrd="0" destOrd="0" presId="urn:microsoft.com/office/officeart/2005/8/layout/cycle5"/>
    <dgm:cxn modelId="{88468EC7-CD86-425F-A317-2DF860920959}" srcId="{A984F662-1719-45F6-9120-4C6079A968FA}" destId="{DB907C64-4495-4AAC-9250-A8D24122CE0F}" srcOrd="4" destOrd="0" parTransId="{AE818FA0-BE1C-445A-A828-D9173C824D12}" sibTransId="{D059FC22-AE40-4ACC-B813-4F8971371031}"/>
    <dgm:cxn modelId="{66C9660F-3F72-40E0-985E-A280F1EB12CD}" type="presOf" srcId="{2087333B-0217-4BBC-B7FF-FC5287053DC1}" destId="{7C8B1065-FB4F-41AE-BDF7-562269F3A615}" srcOrd="0" destOrd="0" presId="urn:microsoft.com/office/officeart/2005/8/layout/cycle5"/>
    <dgm:cxn modelId="{766C517F-7D47-42D0-B2B9-3CEED4B5F6DF}" srcId="{A984F662-1719-45F6-9120-4C6079A968FA}" destId="{9D2161E4-4188-46D5-A3D5-D199D1786D29}" srcOrd="1" destOrd="0" parTransId="{83F97BB1-F303-4D9B-9530-02F6D8898C93}" sibTransId="{9518DE60-6D6B-4F49-BBE8-36E9172B2922}"/>
    <dgm:cxn modelId="{C5366E05-28AB-4BE4-A47A-2BEE2D86E2EE}" type="presOf" srcId="{9D2161E4-4188-46D5-A3D5-D199D1786D29}" destId="{7BCD3721-2A17-42C6-A1C6-2C7298F97C34}" srcOrd="0" destOrd="0" presId="urn:microsoft.com/office/officeart/2005/8/layout/cycle5"/>
    <dgm:cxn modelId="{D0D25C77-3ED3-4AB5-B55D-8D418ED27E51}" type="presOf" srcId="{53944E1E-08DA-47A4-AACE-BB7BB0D9978C}" destId="{86C5AD2A-0FA1-4BEF-9EF2-16859F794AFB}" srcOrd="0" destOrd="0" presId="urn:microsoft.com/office/officeart/2005/8/layout/cycle5"/>
    <dgm:cxn modelId="{4A0EAAD6-A426-4245-9BB5-44532C3DA8B8}" type="presOf" srcId="{19DA6F26-2B7D-4DF4-A19A-A2AD3489A5B0}" destId="{EB06AD8C-3F54-420C-AF90-3F844F0EB1A9}" srcOrd="0" destOrd="0" presId="urn:microsoft.com/office/officeart/2005/8/layout/cycle5"/>
    <dgm:cxn modelId="{D42C0208-7915-46B5-8ECE-43D132966ABC}" srcId="{A984F662-1719-45F6-9120-4C6079A968FA}" destId="{902B9F2B-39A2-4435-8675-036296A5804F}" srcOrd="2" destOrd="0" parTransId="{2E22A7B3-458B-4D68-8DA0-924169674471}" sibTransId="{FCDABB53-67F9-4948-860F-BDC6B660BA82}"/>
    <dgm:cxn modelId="{AD8E199D-A5E0-48AB-B170-845E7E79608F}" type="presOf" srcId="{FCDABB53-67F9-4948-860F-BDC6B660BA82}" destId="{4B8ED838-620E-45FE-ABDB-819BA6154C2A}" srcOrd="0" destOrd="0" presId="urn:microsoft.com/office/officeart/2005/8/layout/cycle5"/>
    <dgm:cxn modelId="{0CD63934-D6F7-4EC1-8D53-B7C997D61E4B}" srcId="{A984F662-1719-45F6-9120-4C6079A968FA}" destId="{2087333B-0217-4BBC-B7FF-FC5287053DC1}" srcOrd="0" destOrd="0" parTransId="{58FBB028-BF49-4920-8883-1F11D2DB5C8A}" sibTransId="{E880E720-6FB1-451F-8753-607531FBAFFB}"/>
    <dgm:cxn modelId="{CBCA91E5-3B91-4C9C-8CB3-265F4562AFB8}" type="presOf" srcId="{9518DE60-6D6B-4F49-BBE8-36E9172B2922}" destId="{0118A9C3-2030-4F9F-BFC3-9062C267AD29}" srcOrd="0" destOrd="0" presId="urn:microsoft.com/office/officeart/2005/8/layout/cycle5"/>
    <dgm:cxn modelId="{87C47F58-E688-4D44-8104-C53D4360F3D4}" type="presOf" srcId="{DB907C64-4495-4AAC-9250-A8D24122CE0F}" destId="{2D844CD7-6669-4DE7-A30E-16DCCA8267EF}" srcOrd="0" destOrd="0" presId="urn:microsoft.com/office/officeart/2005/8/layout/cycle5"/>
    <dgm:cxn modelId="{3851E37E-5206-4D84-ABEE-7B6B461D07F7}" srcId="{A984F662-1719-45F6-9120-4C6079A968FA}" destId="{19DA6F26-2B7D-4DF4-A19A-A2AD3489A5B0}" srcOrd="3" destOrd="0" parTransId="{FCEAA450-1379-4A01-8366-442AFD634A0F}" sibTransId="{53944E1E-08DA-47A4-AACE-BB7BB0D9978C}"/>
    <dgm:cxn modelId="{566764E9-2163-48ED-987D-9080B585682E}" type="presOf" srcId="{D059FC22-AE40-4ACC-B813-4F8971371031}" destId="{D438C995-7A24-4B1F-928F-6BC2AFA6F735}" srcOrd="0" destOrd="0" presId="urn:microsoft.com/office/officeart/2005/8/layout/cycle5"/>
    <dgm:cxn modelId="{F387B7A9-EF91-4457-B486-B646C6E6DC94}" type="presOf" srcId="{A984F662-1719-45F6-9120-4C6079A968FA}" destId="{D518499F-E9E4-4369-8286-C05A8693A2DE}" srcOrd="0" destOrd="0" presId="urn:microsoft.com/office/officeart/2005/8/layout/cycle5"/>
    <dgm:cxn modelId="{465AC106-DEB9-49DE-B5E8-5139848B595A}" type="presParOf" srcId="{D518499F-E9E4-4369-8286-C05A8693A2DE}" destId="{7C8B1065-FB4F-41AE-BDF7-562269F3A615}" srcOrd="0" destOrd="0" presId="urn:microsoft.com/office/officeart/2005/8/layout/cycle5"/>
    <dgm:cxn modelId="{5279BA6B-43DA-418E-9EEF-984312718158}" type="presParOf" srcId="{D518499F-E9E4-4369-8286-C05A8693A2DE}" destId="{B5B81FDE-BE8D-422C-94EF-00FB2ABE92C6}" srcOrd="1" destOrd="0" presId="urn:microsoft.com/office/officeart/2005/8/layout/cycle5"/>
    <dgm:cxn modelId="{0825C513-448F-427C-96C4-2241E204B9DE}" type="presParOf" srcId="{D518499F-E9E4-4369-8286-C05A8693A2DE}" destId="{ADE91121-2F20-4732-A23B-66BA3B65B73B}" srcOrd="2" destOrd="0" presId="urn:microsoft.com/office/officeart/2005/8/layout/cycle5"/>
    <dgm:cxn modelId="{EC688EC8-651B-4276-9A87-B5E3FA17EBE0}" type="presParOf" srcId="{D518499F-E9E4-4369-8286-C05A8693A2DE}" destId="{7BCD3721-2A17-42C6-A1C6-2C7298F97C34}" srcOrd="3" destOrd="0" presId="urn:microsoft.com/office/officeart/2005/8/layout/cycle5"/>
    <dgm:cxn modelId="{2D23EC33-44A5-436B-9240-168DE91ED466}" type="presParOf" srcId="{D518499F-E9E4-4369-8286-C05A8693A2DE}" destId="{FB81AFFF-5371-46A4-AB9D-7D5D48279796}" srcOrd="4" destOrd="0" presId="urn:microsoft.com/office/officeart/2005/8/layout/cycle5"/>
    <dgm:cxn modelId="{821D044C-0BF9-4B49-844B-F5946A6B72FE}" type="presParOf" srcId="{D518499F-E9E4-4369-8286-C05A8693A2DE}" destId="{0118A9C3-2030-4F9F-BFC3-9062C267AD29}" srcOrd="5" destOrd="0" presId="urn:microsoft.com/office/officeart/2005/8/layout/cycle5"/>
    <dgm:cxn modelId="{C6746527-243A-4ABA-B4C1-F6137EA65ACF}" type="presParOf" srcId="{D518499F-E9E4-4369-8286-C05A8693A2DE}" destId="{7EFA8E99-F5BF-4F92-9338-226D51A38EAD}" srcOrd="6" destOrd="0" presId="urn:microsoft.com/office/officeart/2005/8/layout/cycle5"/>
    <dgm:cxn modelId="{74F88FA0-BB60-4626-9040-B77BCBE2EB15}" type="presParOf" srcId="{D518499F-E9E4-4369-8286-C05A8693A2DE}" destId="{37D79008-C0AF-400A-B94C-A47DBF5E2587}" srcOrd="7" destOrd="0" presId="urn:microsoft.com/office/officeart/2005/8/layout/cycle5"/>
    <dgm:cxn modelId="{D053322E-EDFF-4FAB-A877-2DF2116E31E3}" type="presParOf" srcId="{D518499F-E9E4-4369-8286-C05A8693A2DE}" destId="{4B8ED838-620E-45FE-ABDB-819BA6154C2A}" srcOrd="8" destOrd="0" presId="urn:microsoft.com/office/officeart/2005/8/layout/cycle5"/>
    <dgm:cxn modelId="{76739C22-95FC-4549-A172-63F9AE122389}" type="presParOf" srcId="{D518499F-E9E4-4369-8286-C05A8693A2DE}" destId="{EB06AD8C-3F54-420C-AF90-3F844F0EB1A9}" srcOrd="9" destOrd="0" presId="urn:microsoft.com/office/officeart/2005/8/layout/cycle5"/>
    <dgm:cxn modelId="{1D104B05-B14C-4EFC-809A-97D7877E57AB}" type="presParOf" srcId="{D518499F-E9E4-4369-8286-C05A8693A2DE}" destId="{6ED3D7EC-0882-465E-99D5-365E6E1B812B}" srcOrd="10" destOrd="0" presId="urn:microsoft.com/office/officeart/2005/8/layout/cycle5"/>
    <dgm:cxn modelId="{8AE91406-F52C-47D3-85E1-513FCB1CB2A6}" type="presParOf" srcId="{D518499F-E9E4-4369-8286-C05A8693A2DE}" destId="{86C5AD2A-0FA1-4BEF-9EF2-16859F794AFB}" srcOrd="11" destOrd="0" presId="urn:microsoft.com/office/officeart/2005/8/layout/cycle5"/>
    <dgm:cxn modelId="{4B78B8E7-BB54-441A-BFDA-F80DD7B74ABA}" type="presParOf" srcId="{D518499F-E9E4-4369-8286-C05A8693A2DE}" destId="{2D844CD7-6669-4DE7-A30E-16DCCA8267EF}" srcOrd="12" destOrd="0" presId="urn:microsoft.com/office/officeart/2005/8/layout/cycle5"/>
    <dgm:cxn modelId="{834A1555-7755-4892-889B-2565BD6BF11A}" type="presParOf" srcId="{D518499F-E9E4-4369-8286-C05A8693A2DE}" destId="{D5D06489-2A0F-4877-A66C-B9FFF8DE5860}" srcOrd="13" destOrd="0" presId="urn:microsoft.com/office/officeart/2005/8/layout/cycle5"/>
    <dgm:cxn modelId="{939C882C-ED67-4BF6-BF93-2088BD5DA258}" type="presParOf" srcId="{D518499F-E9E4-4369-8286-C05A8693A2DE}" destId="{D438C995-7A24-4B1F-928F-6BC2AFA6F735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9AAD6E-B3F1-4E43-A4E6-50C08C20961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1E1C23-604E-4A75-AE7D-1F3EDCF0694B}">
      <dgm:prSet phldrT="[Текст]" custT="1"/>
      <dgm:spPr/>
      <dgm:t>
        <a:bodyPr/>
        <a:lstStyle/>
        <a:p>
          <a:r>
            <a:rPr lang="ru-RU" sz="2000" dirty="0" smtClean="0"/>
            <a:t>Я-учитель</a:t>
          </a:r>
          <a:endParaRPr lang="ru-RU" sz="2000" dirty="0"/>
        </a:p>
      </dgm:t>
    </dgm:pt>
    <dgm:pt modelId="{9BBC9693-0892-40A2-A7BB-EBFDDCB080A4}" type="parTrans" cxnId="{BC6391F2-E257-40FD-ABBC-A3A200979AED}">
      <dgm:prSet/>
      <dgm:spPr/>
      <dgm:t>
        <a:bodyPr/>
        <a:lstStyle/>
        <a:p>
          <a:endParaRPr lang="ru-RU"/>
        </a:p>
      </dgm:t>
    </dgm:pt>
    <dgm:pt modelId="{0F8BB7FF-ABAF-43AA-B20C-4AB2437B27DF}" type="sibTrans" cxnId="{BC6391F2-E257-40FD-ABBC-A3A200979AED}">
      <dgm:prSet/>
      <dgm:spPr/>
      <dgm:t>
        <a:bodyPr/>
        <a:lstStyle/>
        <a:p>
          <a:endParaRPr lang="ru-RU"/>
        </a:p>
      </dgm:t>
    </dgm:pt>
    <dgm:pt modelId="{CFC4C7A6-F195-4B96-877A-968C4AC29658}">
      <dgm:prSet phldrT="[Текст]" custT="1"/>
      <dgm:spPr/>
      <dgm:t>
        <a:bodyPr/>
        <a:lstStyle/>
        <a:p>
          <a:r>
            <a:rPr lang="ru-RU" sz="1800" dirty="0" smtClean="0">
              <a:latin typeface="Consolas" panose="020B0609020204030204" pitchFamily="49" charset="0"/>
              <a:cs typeface="Consolas" panose="020B0609020204030204" pitchFamily="49" charset="0"/>
            </a:rPr>
            <a:t>Создание рекомендаций для родителей</a:t>
          </a:r>
          <a:endParaRPr lang="ru-RU" sz="1800" dirty="0">
            <a:latin typeface="Consolas" panose="020B0609020204030204" pitchFamily="49" charset="0"/>
            <a:cs typeface="Consolas" panose="020B0609020204030204" pitchFamily="49" charset="0"/>
          </a:endParaRPr>
        </a:p>
      </dgm:t>
    </dgm:pt>
    <dgm:pt modelId="{D0786FB7-3089-4561-8BD7-4FF8523871B5}" type="parTrans" cxnId="{3BB898CC-8E69-4C8D-BE6F-7EE4829E75F4}">
      <dgm:prSet/>
      <dgm:spPr/>
      <dgm:t>
        <a:bodyPr/>
        <a:lstStyle/>
        <a:p>
          <a:endParaRPr lang="ru-RU"/>
        </a:p>
      </dgm:t>
    </dgm:pt>
    <dgm:pt modelId="{9C86EA38-7130-4DE3-B2F0-FE027BA8AF2C}" type="sibTrans" cxnId="{3BB898CC-8E69-4C8D-BE6F-7EE4829E75F4}">
      <dgm:prSet/>
      <dgm:spPr/>
      <dgm:t>
        <a:bodyPr/>
        <a:lstStyle/>
        <a:p>
          <a:endParaRPr lang="ru-RU"/>
        </a:p>
      </dgm:t>
    </dgm:pt>
    <dgm:pt modelId="{B3F799BA-008A-45C6-BB48-D62739739896}">
      <dgm:prSet phldrT="[Текст]" custT="1"/>
      <dgm:spPr/>
      <dgm:t>
        <a:bodyPr/>
        <a:lstStyle/>
        <a:p>
          <a:r>
            <a:rPr lang="ru-RU" sz="1800" dirty="0" smtClean="0">
              <a:latin typeface="Consolas" panose="020B0609020204030204" pitchFamily="49" charset="0"/>
              <a:cs typeface="Consolas" panose="020B0609020204030204" pitchFamily="49" charset="0"/>
            </a:rPr>
            <a:t>Родительские собрания</a:t>
          </a:r>
          <a:endParaRPr lang="ru-RU" sz="1800" dirty="0">
            <a:latin typeface="Consolas" panose="020B0609020204030204" pitchFamily="49" charset="0"/>
            <a:cs typeface="Consolas" panose="020B0609020204030204" pitchFamily="49" charset="0"/>
          </a:endParaRPr>
        </a:p>
      </dgm:t>
    </dgm:pt>
    <dgm:pt modelId="{BAE3CB3C-6914-4B2D-B6A3-098D3D7A4E09}" type="parTrans" cxnId="{C9BD96D7-9AA4-4A1C-8EAA-A34254FFC0C8}">
      <dgm:prSet/>
      <dgm:spPr/>
      <dgm:t>
        <a:bodyPr/>
        <a:lstStyle/>
        <a:p>
          <a:endParaRPr lang="ru-RU"/>
        </a:p>
      </dgm:t>
    </dgm:pt>
    <dgm:pt modelId="{3CC68A1F-9F44-44AA-9E87-409AC12ECB61}" type="sibTrans" cxnId="{C9BD96D7-9AA4-4A1C-8EAA-A34254FFC0C8}">
      <dgm:prSet/>
      <dgm:spPr/>
      <dgm:t>
        <a:bodyPr/>
        <a:lstStyle/>
        <a:p>
          <a:endParaRPr lang="ru-RU"/>
        </a:p>
      </dgm:t>
    </dgm:pt>
    <dgm:pt modelId="{DBC84011-1BB4-406E-A157-388D864028FC}">
      <dgm:prSet phldrT="[Текст]" custT="1"/>
      <dgm:spPr/>
      <dgm:t>
        <a:bodyPr/>
        <a:lstStyle/>
        <a:p>
          <a:r>
            <a:rPr lang="ru-RU" sz="1600" dirty="0" smtClean="0">
              <a:latin typeface="Consolas" panose="020B0609020204030204" pitchFamily="49" charset="0"/>
              <a:cs typeface="Consolas" panose="020B0609020204030204" pitchFamily="49" charset="0"/>
            </a:rPr>
            <a:t>Сотрудничество и сотворчество по внеурочной деятельности</a:t>
          </a:r>
          <a:endParaRPr lang="ru-RU" sz="1600" dirty="0">
            <a:latin typeface="Consolas" panose="020B0609020204030204" pitchFamily="49" charset="0"/>
            <a:cs typeface="Consolas" panose="020B0609020204030204" pitchFamily="49" charset="0"/>
          </a:endParaRPr>
        </a:p>
      </dgm:t>
    </dgm:pt>
    <dgm:pt modelId="{B9683361-5E5B-42EE-B859-2BC7BA69951A}" type="parTrans" cxnId="{514E3762-4CD7-4879-A698-16BA579475BB}">
      <dgm:prSet/>
      <dgm:spPr/>
      <dgm:t>
        <a:bodyPr/>
        <a:lstStyle/>
        <a:p>
          <a:endParaRPr lang="ru-RU"/>
        </a:p>
      </dgm:t>
    </dgm:pt>
    <dgm:pt modelId="{789D8B7D-7CDA-475F-962C-F4E12D6A3C9F}" type="sibTrans" cxnId="{514E3762-4CD7-4879-A698-16BA579475BB}">
      <dgm:prSet/>
      <dgm:spPr/>
      <dgm:t>
        <a:bodyPr/>
        <a:lstStyle/>
        <a:p>
          <a:endParaRPr lang="ru-RU"/>
        </a:p>
      </dgm:t>
    </dgm:pt>
    <dgm:pt modelId="{79E8AFC2-80A6-4A65-BCB1-197FED0362DA}">
      <dgm:prSet phldrT="[Текст]"/>
      <dgm:spPr/>
      <dgm:t>
        <a:bodyPr/>
        <a:lstStyle/>
        <a:p>
          <a:r>
            <a:rPr lang="ru-RU" dirty="0" smtClean="0"/>
            <a:t>Привлечение родителей к посещению мероприятий</a:t>
          </a:r>
          <a:endParaRPr lang="ru-RU" dirty="0"/>
        </a:p>
      </dgm:t>
    </dgm:pt>
    <dgm:pt modelId="{5B3249D2-24C5-4D02-9F6C-650D3E5C579F}" type="parTrans" cxnId="{C750A6C2-50CE-4CEC-BCED-C37FAB578D26}">
      <dgm:prSet/>
      <dgm:spPr/>
      <dgm:t>
        <a:bodyPr/>
        <a:lstStyle/>
        <a:p>
          <a:endParaRPr lang="ru-RU"/>
        </a:p>
      </dgm:t>
    </dgm:pt>
    <dgm:pt modelId="{4836FEBC-2BD5-47D9-9A3D-8608B2605A61}" type="sibTrans" cxnId="{C750A6C2-50CE-4CEC-BCED-C37FAB578D26}">
      <dgm:prSet/>
      <dgm:spPr/>
      <dgm:t>
        <a:bodyPr/>
        <a:lstStyle/>
        <a:p>
          <a:endParaRPr lang="ru-RU"/>
        </a:p>
      </dgm:t>
    </dgm:pt>
    <dgm:pt modelId="{E84C949E-0D00-4ACA-B41D-908034E0F6EE}" type="pres">
      <dgm:prSet presAssocID="{509AAD6E-B3F1-4E43-A4E6-50C08C20961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EDA8D4-3BB2-402E-B613-8B9945119638}" type="pres">
      <dgm:prSet presAssocID="{A71E1C23-604E-4A75-AE7D-1F3EDCF0694B}" presName="node" presStyleLbl="node1" presStyleIdx="0" presStyleCnt="5" custRadScaleRad="108326" custRadScaleInc="44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9849B-5B5D-49EC-A03E-7C5912E20CF0}" type="pres">
      <dgm:prSet presAssocID="{0F8BB7FF-ABAF-43AA-B20C-4AB2437B27DF}" presName="sibTrans" presStyleLbl="sibTrans2D1" presStyleIdx="0" presStyleCnt="5" custLinFactNeighborX="6334" custLinFactNeighborY="-77710"/>
      <dgm:spPr/>
      <dgm:t>
        <a:bodyPr/>
        <a:lstStyle/>
        <a:p>
          <a:endParaRPr lang="ru-RU"/>
        </a:p>
      </dgm:t>
    </dgm:pt>
    <dgm:pt modelId="{C2D0882A-1C0B-4278-8FD3-570B4505AB62}" type="pres">
      <dgm:prSet presAssocID="{0F8BB7FF-ABAF-43AA-B20C-4AB2437B27DF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581912E5-3364-4B13-A564-31043A48B734}" type="pres">
      <dgm:prSet presAssocID="{CFC4C7A6-F195-4B96-877A-968C4AC29658}" presName="node" presStyleLbl="node1" presStyleIdx="1" presStyleCnt="5" custScaleX="130777" custScaleY="112935" custRadScaleRad="151737" custRadScaleInc="10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18186-90D3-4AA7-B4AD-3D50487899BA}" type="pres">
      <dgm:prSet presAssocID="{9C86EA38-7130-4DE3-B2F0-FE027BA8AF2C}" presName="sibTrans" presStyleLbl="sibTrans2D1" presStyleIdx="1" presStyleCnt="5" custScaleX="132782" custLinFactNeighborX="52063" custLinFactNeighborY="42057"/>
      <dgm:spPr/>
      <dgm:t>
        <a:bodyPr/>
        <a:lstStyle/>
        <a:p>
          <a:endParaRPr lang="ru-RU"/>
        </a:p>
      </dgm:t>
    </dgm:pt>
    <dgm:pt modelId="{30321E35-5C5F-4082-83E0-A51264A58427}" type="pres">
      <dgm:prSet presAssocID="{9C86EA38-7130-4DE3-B2F0-FE027BA8AF2C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938B1AF8-0D09-4D56-BE42-006B1561CAD0}" type="pres">
      <dgm:prSet presAssocID="{B3F799BA-008A-45C6-BB48-D62739739896}" presName="node" presStyleLbl="node1" presStyleIdx="2" presStyleCnt="5" custScaleX="164478" custScaleY="116978" custRadScaleRad="135385" custRadScaleInc="-42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A404D-C92F-4F27-9176-FC3F65AAC492}" type="pres">
      <dgm:prSet presAssocID="{3CC68A1F-9F44-44AA-9E87-409AC12ECB61}" presName="sibTrans" presStyleLbl="sibTrans2D1" presStyleIdx="2" presStyleCnt="5" custLinFactNeighborX="-24826" custLinFactNeighborY="45637"/>
      <dgm:spPr/>
      <dgm:t>
        <a:bodyPr/>
        <a:lstStyle/>
        <a:p>
          <a:endParaRPr lang="ru-RU"/>
        </a:p>
      </dgm:t>
    </dgm:pt>
    <dgm:pt modelId="{8FAC68D3-2F20-4D30-AA22-743A8D52AC2E}" type="pres">
      <dgm:prSet presAssocID="{3CC68A1F-9F44-44AA-9E87-409AC12ECB61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069AC39E-7688-45C2-A9E0-B81FC70FAEA2}" type="pres">
      <dgm:prSet presAssocID="{DBC84011-1BB4-406E-A157-388D864028FC}" presName="node" presStyleLbl="node1" presStyleIdx="3" presStyleCnt="5" custScaleX="169485" custScaleY="120695" custRadScaleRad="98004" custRadScaleInc="-8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149D3-AE1F-4EC2-89A1-CB3D5460F171}" type="pres">
      <dgm:prSet presAssocID="{789D8B7D-7CDA-475F-962C-F4E12D6A3C9F}" presName="sibTrans" presStyleLbl="sibTrans2D1" presStyleIdx="3" presStyleCnt="5" custScaleX="142297" custLinFactNeighborX="-53894" custLinFactNeighborY="3008"/>
      <dgm:spPr/>
      <dgm:t>
        <a:bodyPr/>
        <a:lstStyle/>
        <a:p>
          <a:endParaRPr lang="ru-RU"/>
        </a:p>
      </dgm:t>
    </dgm:pt>
    <dgm:pt modelId="{31D2A504-C36B-40A7-91DF-D50A884F8AF1}" type="pres">
      <dgm:prSet presAssocID="{789D8B7D-7CDA-475F-962C-F4E12D6A3C9F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882DA260-74D0-45D9-BC32-D6B0BABD235F}" type="pres">
      <dgm:prSet presAssocID="{79E8AFC2-80A6-4A65-BCB1-197FED0362DA}" presName="node" presStyleLbl="node1" presStyleIdx="4" presStyleCnt="5" custScaleX="127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AC2CA-C425-4B6D-86C5-B65F3792CFB3}" type="pres">
      <dgm:prSet presAssocID="{4836FEBC-2BD5-47D9-9A3D-8608B2605A61}" presName="sibTrans" presStyleLbl="sibTrans2D1" presStyleIdx="4" presStyleCnt="5" custLinFactNeighborX="-36159" custLinFactNeighborY="-80854"/>
      <dgm:spPr/>
      <dgm:t>
        <a:bodyPr/>
        <a:lstStyle/>
        <a:p>
          <a:endParaRPr lang="ru-RU"/>
        </a:p>
      </dgm:t>
    </dgm:pt>
    <dgm:pt modelId="{0F0CE164-26CF-4F35-99F3-50820897111D}" type="pres">
      <dgm:prSet presAssocID="{4836FEBC-2BD5-47D9-9A3D-8608B2605A61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C750A6C2-50CE-4CEC-BCED-C37FAB578D26}" srcId="{509AAD6E-B3F1-4E43-A4E6-50C08C20961C}" destId="{79E8AFC2-80A6-4A65-BCB1-197FED0362DA}" srcOrd="4" destOrd="0" parTransId="{5B3249D2-24C5-4D02-9F6C-650D3E5C579F}" sibTransId="{4836FEBC-2BD5-47D9-9A3D-8608B2605A61}"/>
    <dgm:cxn modelId="{B9EBC5E5-42CD-439F-BF3F-2314E70C0577}" type="presOf" srcId="{3CC68A1F-9F44-44AA-9E87-409AC12ECB61}" destId="{8FAC68D3-2F20-4D30-AA22-743A8D52AC2E}" srcOrd="1" destOrd="0" presId="urn:microsoft.com/office/officeart/2005/8/layout/cycle2"/>
    <dgm:cxn modelId="{6905AC25-3B37-4207-8CDF-B9E4ACEF8E11}" type="presOf" srcId="{9C86EA38-7130-4DE3-B2F0-FE027BA8AF2C}" destId="{30321E35-5C5F-4082-83E0-A51264A58427}" srcOrd="1" destOrd="0" presId="urn:microsoft.com/office/officeart/2005/8/layout/cycle2"/>
    <dgm:cxn modelId="{BC6391F2-E257-40FD-ABBC-A3A200979AED}" srcId="{509AAD6E-B3F1-4E43-A4E6-50C08C20961C}" destId="{A71E1C23-604E-4A75-AE7D-1F3EDCF0694B}" srcOrd="0" destOrd="0" parTransId="{9BBC9693-0892-40A2-A7BB-EBFDDCB080A4}" sibTransId="{0F8BB7FF-ABAF-43AA-B20C-4AB2437B27DF}"/>
    <dgm:cxn modelId="{2DC6B3F6-5C5D-4816-B307-A9F1CE3A2C04}" type="presOf" srcId="{9C86EA38-7130-4DE3-B2F0-FE027BA8AF2C}" destId="{31118186-90D3-4AA7-B4AD-3D50487899BA}" srcOrd="0" destOrd="0" presId="urn:microsoft.com/office/officeart/2005/8/layout/cycle2"/>
    <dgm:cxn modelId="{C9BD96D7-9AA4-4A1C-8EAA-A34254FFC0C8}" srcId="{509AAD6E-B3F1-4E43-A4E6-50C08C20961C}" destId="{B3F799BA-008A-45C6-BB48-D62739739896}" srcOrd="2" destOrd="0" parTransId="{BAE3CB3C-6914-4B2D-B6A3-098D3D7A4E09}" sibTransId="{3CC68A1F-9F44-44AA-9E87-409AC12ECB61}"/>
    <dgm:cxn modelId="{32039580-C010-4413-B8A0-2C3BD57B29B4}" type="presOf" srcId="{789D8B7D-7CDA-475F-962C-F4E12D6A3C9F}" destId="{E31149D3-AE1F-4EC2-89A1-CB3D5460F171}" srcOrd="0" destOrd="0" presId="urn:microsoft.com/office/officeart/2005/8/layout/cycle2"/>
    <dgm:cxn modelId="{5A5149EF-3F35-4343-8392-68653AACB521}" type="presOf" srcId="{4836FEBC-2BD5-47D9-9A3D-8608B2605A61}" destId="{8E9AC2CA-C425-4B6D-86C5-B65F3792CFB3}" srcOrd="0" destOrd="0" presId="urn:microsoft.com/office/officeart/2005/8/layout/cycle2"/>
    <dgm:cxn modelId="{E2FABBF1-51FB-4420-9BB4-67564BC82E9E}" type="presOf" srcId="{A71E1C23-604E-4A75-AE7D-1F3EDCF0694B}" destId="{9FEDA8D4-3BB2-402E-B613-8B9945119638}" srcOrd="0" destOrd="0" presId="urn:microsoft.com/office/officeart/2005/8/layout/cycle2"/>
    <dgm:cxn modelId="{9A436961-9BAA-4DF4-AB41-F7D22FE38C8E}" type="presOf" srcId="{0F8BB7FF-ABAF-43AA-B20C-4AB2437B27DF}" destId="{78B9849B-5B5D-49EC-A03E-7C5912E20CF0}" srcOrd="0" destOrd="0" presId="urn:microsoft.com/office/officeart/2005/8/layout/cycle2"/>
    <dgm:cxn modelId="{37ADD396-9A3A-466B-8E97-3E375BD79C82}" type="presOf" srcId="{4836FEBC-2BD5-47D9-9A3D-8608B2605A61}" destId="{0F0CE164-26CF-4F35-99F3-50820897111D}" srcOrd="1" destOrd="0" presId="urn:microsoft.com/office/officeart/2005/8/layout/cycle2"/>
    <dgm:cxn modelId="{5E9F3CB9-AFDE-4C99-8E41-FAB5B86BB9C0}" type="presOf" srcId="{B3F799BA-008A-45C6-BB48-D62739739896}" destId="{938B1AF8-0D09-4D56-BE42-006B1561CAD0}" srcOrd="0" destOrd="0" presId="urn:microsoft.com/office/officeart/2005/8/layout/cycle2"/>
    <dgm:cxn modelId="{514E3762-4CD7-4879-A698-16BA579475BB}" srcId="{509AAD6E-B3F1-4E43-A4E6-50C08C20961C}" destId="{DBC84011-1BB4-406E-A157-388D864028FC}" srcOrd="3" destOrd="0" parTransId="{B9683361-5E5B-42EE-B859-2BC7BA69951A}" sibTransId="{789D8B7D-7CDA-475F-962C-F4E12D6A3C9F}"/>
    <dgm:cxn modelId="{5C1B10F6-3D43-4EDA-87FA-5AC871C2D976}" type="presOf" srcId="{3CC68A1F-9F44-44AA-9E87-409AC12ECB61}" destId="{9ECA404D-C92F-4F27-9176-FC3F65AAC492}" srcOrd="0" destOrd="0" presId="urn:microsoft.com/office/officeart/2005/8/layout/cycle2"/>
    <dgm:cxn modelId="{735526AE-A1DC-43E7-8962-5085BAA0DC75}" type="presOf" srcId="{789D8B7D-7CDA-475F-962C-F4E12D6A3C9F}" destId="{31D2A504-C36B-40A7-91DF-D50A884F8AF1}" srcOrd="1" destOrd="0" presId="urn:microsoft.com/office/officeart/2005/8/layout/cycle2"/>
    <dgm:cxn modelId="{37A147B0-1FCE-4E86-962E-27AEF07BAAF2}" type="presOf" srcId="{CFC4C7A6-F195-4B96-877A-968C4AC29658}" destId="{581912E5-3364-4B13-A564-31043A48B734}" srcOrd="0" destOrd="0" presId="urn:microsoft.com/office/officeart/2005/8/layout/cycle2"/>
    <dgm:cxn modelId="{3B8A7358-03EC-47E4-9C6B-27843E761648}" type="presOf" srcId="{DBC84011-1BB4-406E-A157-388D864028FC}" destId="{069AC39E-7688-45C2-A9E0-B81FC70FAEA2}" srcOrd="0" destOrd="0" presId="urn:microsoft.com/office/officeart/2005/8/layout/cycle2"/>
    <dgm:cxn modelId="{A838DCF7-B1A2-46B4-A5C8-7E464F064E00}" type="presOf" srcId="{79E8AFC2-80A6-4A65-BCB1-197FED0362DA}" destId="{882DA260-74D0-45D9-BC32-D6B0BABD235F}" srcOrd="0" destOrd="0" presId="urn:microsoft.com/office/officeart/2005/8/layout/cycle2"/>
    <dgm:cxn modelId="{3BB898CC-8E69-4C8D-BE6F-7EE4829E75F4}" srcId="{509AAD6E-B3F1-4E43-A4E6-50C08C20961C}" destId="{CFC4C7A6-F195-4B96-877A-968C4AC29658}" srcOrd="1" destOrd="0" parTransId="{D0786FB7-3089-4561-8BD7-4FF8523871B5}" sibTransId="{9C86EA38-7130-4DE3-B2F0-FE027BA8AF2C}"/>
    <dgm:cxn modelId="{B4DF268E-8281-45AF-99E0-D4C5FA8D90A8}" type="presOf" srcId="{0F8BB7FF-ABAF-43AA-B20C-4AB2437B27DF}" destId="{C2D0882A-1C0B-4278-8FD3-570B4505AB62}" srcOrd="1" destOrd="0" presId="urn:microsoft.com/office/officeart/2005/8/layout/cycle2"/>
    <dgm:cxn modelId="{7EA6BF87-3035-40ED-8FAE-CD89E7CCBAFB}" type="presOf" srcId="{509AAD6E-B3F1-4E43-A4E6-50C08C20961C}" destId="{E84C949E-0D00-4ACA-B41D-908034E0F6EE}" srcOrd="0" destOrd="0" presId="urn:microsoft.com/office/officeart/2005/8/layout/cycle2"/>
    <dgm:cxn modelId="{B7D9550B-FCCB-4093-826D-6985C23EF77D}" type="presParOf" srcId="{E84C949E-0D00-4ACA-B41D-908034E0F6EE}" destId="{9FEDA8D4-3BB2-402E-B613-8B9945119638}" srcOrd="0" destOrd="0" presId="urn:microsoft.com/office/officeart/2005/8/layout/cycle2"/>
    <dgm:cxn modelId="{5E3AD2CC-AFB0-4DD8-BCE4-47546558F1B6}" type="presParOf" srcId="{E84C949E-0D00-4ACA-B41D-908034E0F6EE}" destId="{78B9849B-5B5D-49EC-A03E-7C5912E20CF0}" srcOrd="1" destOrd="0" presId="urn:microsoft.com/office/officeart/2005/8/layout/cycle2"/>
    <dgm:cxn modelId="{A05F1F27-749A-49CC-BD96-DC55178C1BE9}" type="presParOf" srcId="{78B9849B-5B5D-49EC-A03E-7C5912E20CF0}" destId="{C2D0882A-1C0B-4278-8FD3-570B4505AB62}" srcOrd="0" destOrd="0" presId="urn:microsoft.com/office/officeart/2005/8/layout/cycle2"/>
    <dgm:cxn modelId="{49FC0DAB-E59F-49BF-A1C6-A88960149C65}" type="presParOf" srcId="{E84C949E-0D00-4ACA-B41D-908034E0F6EE}" destId="{581912E5-3364-4B13-A564-31043A48B734}" srcOrd="2" destOrd="0" presId="urn:microsoft.com/office/officeart/2005/8/layout/cycle2"/>
    <dgm:cxn modelId="{5DE8F6C7-A707-40A7-A89B-0F871B14533C}" type="presParOf" srcId="{E84C949E-0D00-4ACA-B41D-908034E0F6EE}" destId="{31118186-90D3-4AA7-B4AD-3D50487899BA}" srcOrd="3" destOrd="0" presId="urn:microsoft.com/office/officeart/2005/8/layout/cycle2"/>
    <dgm:cxn modelId="{3C72D76F-6160-48A4-BF91-1AC6F72D610A}" type="presParOf" srcId="{31118186-90D3-4AA7-B4AD-3D50487899BA}" destId="{30321E35-5C5F-4082-83E0-A51264A58427}" srcOrd="0" destOrd="0" presId="urn:microsoft.com/office/officeart/2005/8/layout/cycle2"/>
    <dgm:cxn modelId="{2C9AC037-13C3-4A79-9746-0F3399F83AE0}" type="presParOf" srcId="{E84C949E-0D00-4ACA-B41D-908034E0F6EE}" destId="{938B1AF8-0D09-4D56-BE42-006B1561CAD0}" srcOrd="4" destOrd="0" presId="urn:microsoft.com/office/officeart/2005/8/layout/cycle2"/>
    <dgm:cxn modelId="{25DCB759-506E-46F7-AA47-CE63239B5A4C}" type="presParOf" srcId="{E84C949E-0D00-4ACA-B41D-908034E0F6EE}" destId="{9ECA404D-C92F-4F27-9176-FC3F65AAC492}" srcOrd="5" destOrd="0" presId="urn:microsoft.com/office/officeart/2005/8/layout/cycle2"/>
    <dgm:cxn modelId="{6F033341-A386-40AF-8249-0E615723ED64}" type="presParOf" srcId="{9ECA404D-C92F-4F27-9176-FC3F65AAC492}" destId="{8FAC68D3-2F20-4D30-AA22-743A8D52AC2E}" srcOrd="0" destOrd="0" presId="urn:microsoft.com/office/officeart/2005/8/layout/cycle2"/>
    <dgm:cxn modelId="{E40F71EE-4338-42BC-869C-B4D21729B94C}" type="presParOf" srcId="{E84C949E-0D00-4ACA-B41D-908034E0F6EE}" destId="{069AC39E-7688-45C2-A9E0-B81FC70FAEA2}" srcOrd="6" destOrd="0" presId="urn:microsoft.com/office/officeart/2005/8/layout/cycle2"/>
    <dgm:cxn modelId="{FE304A86-0D4E-438D-BE3A-A52664A56680}" type="presParOf" srcId="{E84C949E-0D00-4ACA-B41D-908034E0F6EE}" destId="{E31149D3-AE1F-4EC2-89A1-CB3D5460F171}" srcOrd="7" destOrd="0" presId="urn:microsoft.com/office/officeart/2005/8/layout/cycle2"/>
    <dgm:cxn modelId="{D1863C8C-A305-4DAB-9E31-8B0B559487D3}" type="presParOf" srcId="{E31149D3-AE1F-4EC2-89A1-CB3D5460F171}" destId="{31D2A504-C36B-40A7-91DF-D50A884F8AF1}" srcOrd="0" destOrd="0" presId="urn:microsoft.com/office/officeart/2005/8/layout/cycle2"/>
    <dgm:cxn modelId="{6BFEA88C-F51C-4E18-851A-34C9420AA8F1}" type="presParOf" srcId="{E84C949E-0D00-4ACA-B41D-908034E0F6EE}" destId="{882DA260-74D0-45D9-BC32-D6B0BABD235F}" srcOrd="8" destOrd="0" presId="urn:microsoft.com/office/officeart/2005/8/layout/cycle2"/>
    <dgm:cxn modelId="{CF7A53A2-FD71-4198-9FF3-1453341DE471}" type="presParOf" srcId="{E84C949E-0D00-4ACA-B41D-908034E0F6EE}" destId="{8E9AC2CA-C425-4B6D-86C5-B65F3792CFB3}" srcOrd="9" destOrd="0" presId="urn:microsoft.com/office/officeart/2005/8/layout/cycle2"/>
    <dgm:cxn modelId="{ED18B61D-3A8C-464E-8D6F-991168A2788A}" type="presParOf" srcId="{8E9AC2CA-C425-4B6D-86C5-B65F3792CFB3}" destId="{0F0CE164-26CF-4F35-99F3-50820897111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403CC1-E7D7-481D-A01A-7EFABAC3E0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581ECC8-B120-4616-B907-1BC46F047162}">
      <dgm:prSet phldrT="[Текст]" custT="1"/>
      <dgm:spPr>
        <a:solidFill>
          <a:srgbClr val="FFC229"/>
        </a:solidFill>
      </dgm:spPr>
      <dgm:t>
        <a:bodyPr/>
        <a:lstStyle/>
        <a:p>
          <a:endParaRPr lang="de-DE" sz="2000" dirty="0" smtClean="0">
            <a:solidFill>
              <a:srgbClr val="4A5C65"/>
            </a:solidFill>
            <a:latin typeface="Consolas" panose="020B0609020204030204" pitchFamily="49" charset="0"/>
            <a:cs typeface="Consolas" panose="020B0609020204030204" pitchFamily="49" charset="0"/>
            <a:sym typeface="Lato Light"/>
          </a:endParaRPr>
        </a:p>
        <a:p>
          <a:r>
            <a:rPr lang="ru-RU" sz="2000" b="1" dirty="0" smtClean="0">
              <a:solidFill>
                <a:srgbClr val="4A5C65"/>
              </a:solidFill>
              <a:latin typeface="Consolas" panose="020B0609020204030204" pitchFamily="49" charset="0"/>
              <a:cs typeface="Consolas" panose="020B0609020204030204" pitchFamily="49" charset="0"/>
              <a:sym typeface="Lato Light"/>
            </a:rPr>
            <a:t>повышение мотивации к обучению</a:t>
          </a:r>
          <a:br>
            <a:rPr lang="ru-RU" sz="2000" b="1" dirty="0" smtClean="0">
              <a:solidFill>
                <a:srgbClr val="4A5C65"/>
              </a:solidFill>
              <a:latin typeface="Consolas" panose="020B0609020204030204" pitchFamily="49" charset="0"/>
              <a:cs typeface="Consolas" panose="020B0609020204030204" pitchFamily="49" charset="0"/>
              <a:sym typeface="Lato Light"/>
            </a:rPr>
          </a:br>
          <a:r>
            <a:rPr lang="ru-RU" sz="2000" b="1" dirty="0" smtClean="0">
              <a:solidFill>
                <a:srgbClr val="4A5C65"/>
              </a:solidFill>
              <a:latin typeface="Consolas" panose="020B0609020204030204" pitchFamily="49" charset="0"/>
              <a:cs typeface="Consolas" panose="020B0609020204030204" pitchFamily="49" charset="0"/>
              <a:sym typeface="Lato Light"/>
            </a:rPr>
            <a:t/>
          </a:r>
          <a:br>
            <a:rPr lang="ru-RU" sz="2000" b="1" dirty="0" smtClean="0">
              <a:solidFill>
                <a:srgbClr val="4A5C65"/>
              </a:solidFill>
              <a:latin typeface="Consolas" panose="020B0609020204030204" pitchFamily="49" charset="0"/>
              <a:cs typeface="Consolas" panose="020B0609020204030204" pitchFamily="49" charset="0"/>
              <a:sym typeface="Lato Light"/>
            </a:rPr>
          </a:br>
          <a:endParaRPr lang="ru-RU" sz="2000" b="1" dirty="0">
            <a:latin typeface="Consolas" panose="020B0609020204030204" pitchFamily="49" charset="0"/>
            <a:cs typeface="Consolas" panose="020B0609020204030204" pitchFamily="49" charset="0"/>
          </a:endParaRPr>
        </a:p>
      </dgm:t>
    </dgm:pt>
    <dgm:pt modelId="{A924D55E-0B7E-48ED-9A88-94C6752EBC55}" type="parTrans" cxnId="{16DA88B2-68F6-47BF-96EA-8B4CF7FD3BD4}">
      <dgm:prSet/>
      <dgm:spPr/>
      <dgm:t>
        <a:bodyPr/>
        <a:lstStyle/>
        <a:p>
          <a:endParaRPr lang="ru-RU"/>
        </a:p>
      </dgm:t>
    </dgm:pt>
    <dgm:pt modelId="{E0859896-9E4B-4FA5-BAEA-8E49EEDBE8E6}" type="sibTrans" cxnId="{16DA88B2-68F6-47BF-96EA-8B4CF7FD3BD4}">
      <dgm:prSet/>
      <dgm:spPr/>
      <dgm:t>
        <a:bodyPr/>
        <a:lstStyle/>
        <a:p>
          <a:endParaRPr lang="ru-RU"/>
        </a:p>
      </dgm:t>
    </dgm:pt>
    <dgm:pt modelId="{96A3F9D5-0033-4FDF-987E-026FDB3C9111}">
      <dgm:prSet phldrT="[Текст]" custT="1"/>
      <dgm:spPr>
        <a:solidFill>
          <a:srgbClr val="FFC229"/>
        </a:solidFill>
      </dgm:spPr>
      <dgm:t>
        <a:bodyPr/>
        <a:lstStyle/>
        <a:p>
          <a:r>
            <a:rPr lang="ru-RU" sz="1550" b="1" baseline="0" dirty="0" smtClean="0">
              <a:solidFill>
                <a:srgbClr val="4A5C65"/>
              </a:solidFill>
              <a:latin typeface="Consolas" panose="020B0609020204030204" pitchFamily="49" charset="0"/>
              <a:cs typeface="Consolas" panose="020B0609020204030204" pitchFamily="49" charset="0"/>
              <a:sym typeface="Lato Light"/>
            </a:rPr>
            <a:t>улучшение взаимоотношений в классном коллективе и дома</a:t>
          </a:r>
          <a:endParaRPr lang="ru-RU" sz="1550" b="1" baseline="0" dirty="0">
            <a:latin typeface="Consolas" panose="020B0609020204030204" pitchFamily="49" charset="0"/>
            <a:cs typeface="Consolas" panose="020B0609020204030204" pitchFamily="49" charset="0"/>
          </a:endParaRPr>
        </a:p>
      </dgm:t>
    </dgm:pt>
    <dgm:pt modelId="{90EE9560-3DF6-4F05-814D-87FA8C115AE4}" type="parTrans" cxnId="{4A15AD4B-7237-47EE-B4E5-0D5D751257CD}">
      <dgm:prSet/>
      <dgm:spPr/>
      <dgm:t>
        <a:bodyPr/>
        <a:lstStyle/>
        <a:p>
          <a:endParaRPr lang="ru-RU"/>
        </a:p>
      </dgm:t>
    </dgm:pt>
    <dgm:pt modelId="{31316CE5-2A91-48A5-90EF-41FB9238FCA9}" type="sibTrans" cxnId="{4A15AD4B-7237-47EE-B4E5-0D5D751257CD}">
      <dgm:prSet/>
      <dgm:spPr/>
      <dgm:t>
        <a:bodyPr/>
        <a:lstStyle/>
        <a:p>
          <a:endParaRPr lang="ru-RU"/>
        </a:p>
      </dgm:t>
    </dgm:pt>
    <dgm:pt modelId="{68E74086-5200-4323-AC1D-D2BF5A52A0E9}">
      <dgm:prSet phldrT="[Текст]" custT="1"/>
      <dgm:spPr>
        <a:solidFill>
          <a:srgbClr val="FFC229"/>
        </a:solidFill>
      </dgm:spPr>
      <dgm:t>
        <a:bodyPr/>
        <a:lstStyle/>
        <a:p>
          <a:endParaRPr lang="ru-RU" sz="1600" b="1" baseline="0" dirty="0" smtClean="0">
            <a:solidFill>
              <a:srgbClr val="4A5C65"/>
            </a:solidFill>
            <a:latin typeface="Consolas" panose="020B0609020204030204" pitchFamily="49" charset="0"/>
            <a:cs typeface="Consolas" panose="020B0609020204030204" pitchFamily="49" charset="0"/>
            <a:sym typeface="Lato Light"/>
          </a:endParaRPr>
        </a:p>
        <a:p>
          <a:r>
            <a:rPr lang="ru-RU" sz="1600" b="1" baseline="0" dirty="0" smtClean="0">
              <a:solidFill>
                <a:srgbClr val="4A5C65"/>
              </a:solidFill>
              <a:latin typeface="Consolas" panose="020B0609020204030204" pitchFamily="49" charset="0"/>
              <a:cs typeface="Consolas" panose="020B0609020204030204" pitchFamily="49" charset="0"/>
              <a:sym typeface="Lato Light"/>
            </a:rPr>
            <a:t>развитие коммуникационных навыков и деятельностного подхода</a:t>
          </a:r>
          <a:br>
            <a:rPr lang="ru-RU" sz="1600" b="1" baseline="0" dirty="0" smtClean="0">
              <a:solidFill>
                <a:srgbClr val="4A5C65"/>
              </a:solidFill>
              <a:latin typeface="Consolas" panose="020B0609020204030204" pitchFamily="49" charset="0"/>
              <a:cs typeface="Consolas" panose="020B0609020204030204" pitchFamily="49" charset="0"/>
              <a:sym typeface="Lato Light"/>
            </a:rPr>
          </a:br>
          <a:r>
            <a:rPr lang="ru-RU" sz="1600" b="1" baseline="0" dirty="0" smtClean="0">
              <a:solidFill>
                <a:srgbClr val="4A5C65"/>
              </a:solidFill>
              <a:latin typeface="Consolas" panose="020B0609020204030204" pitchFamily="49" charset="0"/>
              <a:cs typeface="Consolas" panose="020B0609020204030204" pitchFamily="49" charset="0"/>
              <a:sym typeface="Lato Light"/>
            </a:rPr>
            <a:t/>
          </a:r>
          <a:br>
            <a:rPr lang="ru-RU" sz="1600" b="1" baseline="0" dirty="0" smtClean="0">
              <a:solidFill>
                <a:srgbClr val="4A5C65"/>
              </a:solidFill>
              <a:latin typeface="Consolas" panose="020B0609020204030204" pitchFamily="49" charset="0"/>
              <a:cs typeface="Consolas" panose="020B0609020204030204" pitchFamily="49" charset="0"/>
              <a:sym typeface="Lato Light"/>
            </a:rPr>
          </a:br>
          <a:endParaRPr lang="ru-RU" sz="1600" b="1" dirty="0">
            <a:latin typeface="Consolas" panose="020B0609020204030204" pitchFamily="49" charset="0"/>
            <a:cs typeface="Consolas" panose="020B0609020204030204" pitchFamily="49" charset="0"/>
          </a:endParaRPr>
        </a:p>
      </dgm:t>
    </dgm:pt>
    <dgm:pt modelId="{C0753B47-A5F3-4400-861B-26BFB324FEB1}" type="parTrans" cxnId="{BA269506-3538-467E-9425-48AA3FD047E7}">
      <dgm:prSet/>
      <dgm:spPr/>
      <dgm:t>
        <a:bodyPr/>
        <a:lstStyle/>
        <a:p>
          <a:endParaRPr lang="ru-RU"/>
        </a:p>
      </dgm:t>
    </dgm:pt>
    <dgm:pt modelId="{70D55A51-A7D5-4E86-9EA2-9C1030176C78}" type="sibTrans" cxnId="{BA269506-3538-467E-9425-48AA3FD047E7}">
      <dgm:prSet/>
      <dgm:spPr/>
      <dgm:t>
        <a:bodyPr/>
        <a:lstStyle/>
        <a:p>
          <a:endParaRPr lang="ru-RU"/>
        </a:p>
      </dgm:t>
    </dgm:pt>
    <dgm:pt modelId="{0F6AE592-20A0-4429-A215-F749C7A82992}" type="pres">
      <dgm:prSet presAssocID="{41403CC1-E7D7-481D-A01A-7EFABAC3E04C}" presName="CompostProcess" presStyleCnt="0">
        <dgm:presLayoutVars>
          <dgm:dir/>
          <dgm:resizeHandles val="exact"/>
        </dgm:presLayoutVars>
      </dgm:prSet>
      <dgm:spPr/>
    </dgm:pt>
    <dgm:pt modelId="{A3C37B61-08E4-4423-859C-D388579B86DE}" type="pres">
      <dgm:prSet presAssocID="{41403CC1-E7D7-481D-A01A-7EFABAC3E04C}" presName="arrow" presStyleLbl="bgShp" presStyleIdx="0" presStyleCnt="1" custLinFactNeighborX="20360" custLinFactNeighborY="-35437"/>
      <dgm:spPr/>
      <dgm:t>
        <a:bodyPr/>
        <a:lstStyle/>
        <a:p>
          <a:endParaRPr lang="ru-RU"/>
        </a:p>
      </dgm:t>
    </dgm:pt>
    <dgm:pt modelId="{6F6D53CB-3339-4EEF-BF52-445F29E76D76}" type="pres">
      <dgm:prSet presAssocID="{41403CC1-E7D7-481D-A01A-7EFABAC3E04C}" presName="linearProcess" presStyleCnt="0"/>
      <dgm:spPr/>
    </dgm:pt>
    <dgm:pt modelId="{5C5808E8-13BD-49C6-A774-A61BFBEC6F66}" type="pres">
      <dgm:prSet presAssocID="{F581ECC8-B120-4616-B907-1BC46F047162}" presName="textNode" presStyleLbl="node1" presStyleIdx="0" presStyleCnt="3" custScaleY="114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148CE-4D70-4FF7-8DC1-9232210940B2}" type="pres">
      <dgm:prSet presAssocID="{E0859896-9E4B-4FA5-BAEA-8E49EEDBE8E6}" presName="sibTrans" presStyleCnt="0"/>
      <dgm:spPr/>
    </dgm:pt>
    <dgm:pt modelId="{9B5FABCA-8FB9-4256-8C36-D19C57A21A8A}" type="pres">
      <dgm:prSet presAssocID="{96A3F9D5-0033-4FDF-987E-026FDB3C9111}" presName="textNode" presStyleLbl="node1" presStyleIdx="1" presStyleCnt="3" custScaleX="104026" custScaleY="114257" custLinFactNeighborX="1019" custLinFactNeighborY="-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8A992-BFFA-4891-A639-776F94B16972}" type="pres">
      <dgm:prSet presAssocID="{31316CE5-2A91-48A5-90EF-41FB9238FCA9}" presName="sibTrans" presStyleCnt="0"/>
      <dgm:spPr/>
    </dgm:pt>
    <dgm:pt modelId="{046F6D14-7313-4C0D-8BF6-35E4E0E466E2}" type="pres">
      <dgm:prSet presAssocID="{68E74086-5200-4323-AC1D-D2BF5A52A0E9}" presName="textNode" presStyleLbl="node1" presStyleIdx="2" presStyleCnt="3" custScaleX="111972" custScaleY="114865" custLinFactNeighborX="-13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8FD0CC-F867-479A-A55D-B3F416B87801}" type="presOf" srcId="{41403CC1-E7D7-481D-A01A-7EFABAC3E04C}" destId="{0F6AE592-20A0-4429-A215-F749C7A82992}" srcOrd="0" destOrd="0" presId="urn:microsoft.com/office/officeart/2005/8/layout/hProcess9"/>
    <dgm:cxn modelId="{17AE0847-32F3-4E9F-AB4C-2E599EDD43A8}" type="presOf" srcId="{F581ECC8-B120-4616-B907-1BC46F047162}" destId="{5C5808E8-13BD-49C6-A774-A61BFBEC6F66}" srcOrd="0" destOrd="0" presId="urn:microsoft.com/office/officeart/2005/8/layout/hProcess9"/>
    <dgm:cxn modelId="{2F4C49E3-86C6-44D4-B18D-8672D01010C8}" type="presOf" srcId="{68E74086-5200-4323-AC1D-D2BF5A52A0E9}" destId="{046F6D14-7313-4C0D-8BF6-35E4E0E466E2}" srcOrd="0" destOrd="0" presId="urn:microsoft.com/office/officeart/2005/8/layout/hProcess9"/>
    <dgm:cxn modelId="{16DA88B2-68F6-47BF-96EA-8B4CF7FD3BD4}" srcId="{41403CC1-E7D7-481D-A01A-7EFABAC3E04C}" destId="{F581ECC8-B120-4616-B907-1BC46F047162}" srcOrd="0" destOrd="0" parTransId="{A924D55E-0B7E-48ED-9A88-94C6752EBC55}" sibTransId="{E0859896-9E4B-4FA5-BAEA-8E49EEDBE8E6}"/>
    <dgm:cxn modelId="{31FA1063-841E-4D30-9041-4B216BBC82E5}" type="presOf" srcId="{96A3F9D5-0033-4FDF-987E-026FDB3C9111}" destId="{9B5FABCA-8FB9-4256-8C36-D19C57A21A8A}" srcOrd="0" destOrd="0" presId="urn:microsoft.com/office/officeart/2005/8/layout/hProcess9"/>
    <dgm:cxn modelId="{4A15AD4B-7237-47EE-B4E5-0D5D751257CD}" srcId="{41403CC1-E7D7-481D-A01A-7EFABAC3E04C}" destId="{96A3F9D5-0033-4FDF-987E-026FDB3C9111}" srcOrd="1" destOrd="0" parTransId="{90EE9560-3DF6-4F05-814D-87FA8C115AE4}" sibTransId="{31316CE5-2A91-48A5-90EF-41FB9238FCA9}"/>
    <dgm:cxn modelId="{BA269506-3538-467E-9425-48AA3FD047E7}" srcId="{41403CC1-E7D7-481D-A01A-7EFABAC3E04C}" destId="{68E74086-5200-4323-AC1D-D2BF5A52A0E9}" srcOrd="2" destOrd="0" parTransId="{C0753B47-A5F3-4400-861B-26BFB324FEB1}" sibTransId="{70D55A51-A7D5-4E86-9EA2-9C1030176C78}"/>
    <dgm:cxn modelId="{506943A3-D4F3-4B1C-948A-E31E11CE2099}" type="presParOf" srcId="{0F6AE592-20A0-4429-A215-F749C7A82992}" destId="{A3C37B61-08E4-4423-859C-D388579B86DE}" srcOrd="0" destOrd="0" presId="urn:microsoft.com/office/officeart/2005/8/layout/hProcess9"/>
    <dgm:cxn modelId="{32EE4DBB-A9CE-4053-A1E4-5C33242AF074}" type="presParOf" srcId="{0F6AE592-20A0-4429-A215-F749C7A82992}" destId="{6F6D53CB-3339-4EEF-BF52-445F29E76D76}" srcOrd="1" destOrd="0" presId="urn:microsoft.com/office/officeart/2005/8/layout/hProcess9"/>
    <dgm:cxn modelId="{D63FB404-687A-447C-92C8-3CDAB18F3552}" type="presParOf" srcId="{6F6D53CB-3339-4EEF-BF52-445F29E76D76}" destId="{5C5808E8-13BD-49C6-A774-A61BFBEC6F66}" srcOrd="0" destOrd="0" presId="urn:microsoft.com/office/officeart/2005/8/layout/hProcess9"/>
    <dgm:cxn modelId="{10A244CD-405B-4CB2-92AC-2FEBA6973C0B}" type="presParOf" srcId="{6F6D53CB-3339-4EEF-BF52-445F29E76D76}" destId="{237148CE-4D70-4FF7-8DC1-9232210940B2}" srcOrd="1" destOrd="0" presId="urn:microsoft.com/office/officeart/2005/8/layout/hProcess9"/>
    <dgm:cxn modelId="{BBB7C511-C416-4D9F-81C4-D394520B2AB3}" type="presParOf" srcId="{6F6D53CB-3339-4EEF-BF52-445F29E76D76}" destId="{9B5FABCA-8FB9-4256-8C36-D19C57A21A8A}" srcOrd="2" destOrd="0" presId="urn:microsoft.com/office/officeart/2005/8/layout/hProcess9"/>
    <dgm:cxn modelId="{F87D6639-5FD7-4F53-B4ED-A2BD61183747}" type="presParOf" srcId="{6F6D53CB-3339-4EEF-BF52-445F29E76D76}" destId="{1D78A992-BFFA-4891-A639-776F94B16972}" srcOrd="3" destOrd="0" presId="urn:microsoft.com/office/officeart/2005/8/layout/hProcess9"/>
    <dgm:cxn modelId="{B30C02AD-0B3F-47A7-985A-47AFAB9F4497}" type="presParOf" srcId="{6F6D53CB-3339-4EEF-BF52-445F29E76D76}" destId="{046F6D14-7313-4C0D-8BF6-35E4E0E466E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9A8E85-5B8A-4F3B-BD89-8CB69957918C}" type="doc">
      <dgm:prSet loTypeId="urn:microsoft.com/office/officeart/2005/8/layout/pList2#1" loCatId="picture" qsTypeId="urn:microsoft.com/office/officeart/2005/8/quickstyle/simple1" qsCatId="simple" csTypeId="urn:microsoft.com/office/officeart/2005/8/colors/accent1_2" csCatId="accent1" phldr="1"/>
      <dgm:spPr/>
    </dgm:pt>
    <dgm:pt modelId="{2048A3E1-D5B3-4696-8026-FC63A75A77E8}">
      <dgm:prSet phldrT="[Текст]" custT="1"/>
      <dgm:spPr/>
      <dgm:t>
        <a:bodyPr/>
        <a:lstStyle/>
        <a:p>
          <a:endParaRPr lang="ru-RU" sz="2400" dirty="0" smtClean="0"/>
        </a:p>
        <a:p>
          <a:r>
            <a:rPr lang="ru-RU" sz="2400" b="0" dirty="0" smtClean="0"/>
            <a:t>Участие в конкурсе</a:t>
          </a:r>
          <a:endParaRPr lang="ru-RU" sz="2400" b="0" dirty="0"/>
        </a:p>
      </dgm:t>
    </dgm:pt>
    <dgm:pt modelId="{E95F67AD-69C6-429E-A6D9-55EDC00655FF}" type="parTrans" cxnId="{0089AB1E-81B2-428F-B97B-47AB8FDAC371}">
      <dgm:prSet/>
      <dgm:spPr/>
      <dgm:t>
        <a:bodyPr/>
        <a:lstStyle/>
        <a:p>
          <a:endParaRPr lang="ru-RU"/>
        </a:p>
      </dgm:t>
    </dgm:pt>
    <dgm:pt modelId="{6AFC4305-0E01-46B8-97FE-A73704208CA3}" type="sibTrans" cxnId="{0089AB1E-81B2-428F-B97B-47AB8FDAC371}">
      <dgm:prSet/>
      <dgm:spPr/>
      <dgm:t>
        <a:bodyPr/>
        <a:lstStyle/>
        <a:p>
          <a:endParaRPr lang="ru-RU"/>
        </a:p>
      </dgm:t>
    </dgm:pt>
    <dgm:pt modelId="{5D7FCAC2-027E-4AFB-A362-C0DA515B143E}">
      <dgm:prSet phldrT="[Текст]" custT="1"/>
      <dgm:spPr/>
      <dgm:t>
        <a:bodyPr/>
        <a:lstStyle/>
        <a:p>
          <a:endParaRPr lang="ru-RU" sz="1500" dirty="0" smtClean="0"/>
        </a:p>
        <a:p>
          <a:r>
            <a:rPr lang="ru-RU" sz="1600" b="1" dirty="0" smtClean="0"/>
            <a:t>Участие в городских конференциях, педсоветах, заседаниях ГМО</a:t>
          </a:r>
          <a:endParaRPr lang="ru-RU" sz="1600" b="1" dirty="0"/>
        </a:p>
      </dgm:t>
    </dgm:pt>
    <dgm:pt modelId="{E07FD92B-9210-4424-AEDA-3EE4AD9F8024}" type="parTrans" cxnId="{223EB71D-8CCC-472B-AB96-729C1A741B13}">
      <dgm:prSet/>
      <dgm:spPr/>
      <dgm:t>
        <a:bodyPr/>
        <a:lstStyle/>
        <a:p>
          <a:endParaRPr lang="ru-RU"/>
        </a:p>
      </dgm:t>
    </dgm:pt>
    <dgm:pt modelId="{9BFB163F-F7DE-40DB-A460-F163532468F1}" type="sibTrans" cxnId="{223EB71D-8CCC-472B-AB96-729C1A741B13}">
      <dgm:prSet/>
      <dgm:spPr/>
      <dgm:t>
        <a:bodyPr/>
        <a:lstStyle/>
        <a:p>
          <a:endParaRPr lang="ru-RU"/>
        </a:p>
      </dgm:t>
    </dgm:pt>
    <dgm:pt modelId="{91A67340-8FB5-4578-B429-5DE05A04DBE3}">
      <dgm:prSet phldrT="[Текст]" custT="1"/>
      <dgm:spPr/>
      <dgm:t>
        <a:bodyPr/>
        <a:lstStyle/>
        <a:p>
          <a:endParaRPr lang="ru-RU" sz="1700" dirty="0" smtClean="0"/>
        </a:p>
        <a:p>
          <a:r>
            <a:rPr lang="ru-RU" sz="1600" b="1" dirty="0" smtClean="0"/>
            <a:t>Организация мероприятий на немецком языке</a:t>
          </a:r>
          <a:endParaRPr lang="ru-RU" sz="1600" b="1" dirty="0"/>
        </a:p>
      </dgm:t>
    </dgm:pt>
    <dgm:pt modelId="{EE64B6AA-45CB-49D6-AF11-5A6CC0DB7034}" type="parTrans" cxnId="{547C0EDB-540A-4642-8274-09A03059A268}">
      <dgm:prSet/>
      <dgm:spPr/>
      <dgm:t>
        <a:bodyPr/>
        <a:lstStyle/>
        <a:p>
          <a:endParaRPr lang="ru-RU"/>
        </a:p>
      </dgm:t>
    </dgm:pt>
    <dgm:pt modelId="{8E320737-A0BB-47E9-9A73-FDE0B8DB6091}" type="sibTrans" cxnId="{547C0EDB-540A-4642-8274-09A03059A268}">
      <dgm:prSet/>
      <dgm:spPr/>
      <dgm:t>
        <a:bodyPr/>
        <a:lstStyle/>
        <a:p>
          <a:endParaRPr lang="ru-RU"/>
        </a:p>
      </dgm:t>
    </dgm:pt>
    <dgm:pt modelId="{CC29CB32-1B06-495F-A8A4-B85C17B2545A}" type="pres">
      <dgm:prSet presAssocID="{F19A8E85-5B8A-4F3B-BD89-8CB69957918C}" presName="Name0" presStyleCnt="0">
        <dgm:presLayoutVars>
          <dgm:dir/>
          <dgm:resizeHandles val="exact"/>
        </dgm:presLayoutVars>
      </dgm:prSet>
      <dgm:spPr/>
    </dgm:pt>
    <dgm:pt modelId="{15F94F85-4EB9-469C-AEC9-305A31CC26BD}" type="pres">
      <dgm:prSet presAssocID="{F19A8E85-5B8A-4F3B-BD89-8CB69957918C}" presName="bkgdShp" presStyleLbl="alignAccFollowNode1" presStyleIdx="0" presStyleCnt="1" custLinFactNeighborX="6502" custLinFactNeighborY="863"/>
      <dgm:spPr/>
    </dgm:pt>
    <dgm:pt modelId="{216F7286-90DB-4C14-8D3A-19F3A38EA105}" type="pres">
      <dgm:prSet presAssocID="{F19A8E85-5B8A-4F3B-BD89-8CB69957918C}" presName="linComp" presStyleCnt="0"/>
      <dgm:spPr/>
    </dgm:pt>
    <dgm:pt modelId="{CF3A3644-94B5-4754-8263-CC3DC2E83B55}" type="pres">
      <dgm:prSet presAssocID="{2048A3E1-D5B3-4696-8026-FC63A75A77E8}" presName="compNode" presStyleCnt="0"/>
      <dgm:spPr/>
    </dgm:pt>
    <dgm:pt modelId="{50E6619C-5919-49B8-8B74-6563D536110C}" type="pres">
      <dgm:prSet presAssocID="{2048A3E1-D5B3-4696-8026-FC63A75A77E8}" presName="node" presStyleLbl="node1" presStyleIdx="0" presStyleCnt="3" custScaleX="124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B6383-6C28-49C3-BB00-D9CC54C28794}" type="pres">
      <dgm:prSet presAssocID="{2048A3E1-D5B3-4696-8026-FC63A75A77E8}" presName="invisiNode" presStyleLbl="node1" presStyleIdx="0" presStyleCnt="3"/>
      <dgm:spPr/>
    </dgm:pt>
    <dgm:pt modelId="{DC043021-19AF-4AAE-8878-FFCF0BC032A2}" type="pres">
      <dgm:prSet presAssocID="{2048A3E1-D5B3-4696-8026-FC63A75A77E8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</dgm:pt>
    <dgm:pt modelId="{7B4B6951-21B0-4147-A2BD-BDD2699B1FB9}" type="pres">
      <dgm:prSet presAssocID="{6AFC4305-0E01-46B8-97FE-A73704208CA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57C2EB6-9F2C-49C6-AF0C-3128CBC2372B}" type="pres">
      <dgm:prSet presAssocID="{5D7FCAC2-027E-4AFB-A362-C0DA515B143E}" presName="compNode" presStyleCnt="0"/>
      <dgm:spPr/>
    </dgm:pt>
    <dgm:pt modelId="{941131CD-C55F-4B1D-94B9-88CCD0DBC176}" type="pres">
      <dgm:prSet presAssocID="{5D7FCAC2-027E-4AFB-A362-C0DA515B143E}" presName="node" presStyleLbl="node1" presStyleIdx="1" presStyleCnt="3" custScaleX="129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E6526-FBF3-4DAA-946F-6016FF7AB53E}" type="pres">
      <dgm:prSet presAssocID="{5D7FCAC2-027E-4AFB-A362-C0DA515B143E}" presName="invisiNode" presStyleLbl="node1" presStyleIdx="1" presStyleCnt="3"/>
      <dgm:spPr/>
    </dgm:pt>
    <dgm:pt modelId="{FA2C08F6-84C9-490C-A965-48BB4F50DB2A}" type="pres">
      <dgm:prSet presAssocID="{5D7FCAC2-027E-4AFB-A362-C0DA515B143E}" presName="imagNode" presStyleLbl="fgImgPlace1" presStyleIdx="1" presStyleCnt="3" custLinFactNeighborX="-1269" custLinFactNeighborY="-89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64C02743-B08B-4CEA-BD71-03DE1EF65DB6}" type="pres">
      <dgm:prSet presAssocID="{9BFB163F-F7DE-40DB-A460-F163532468F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B5C1FEE-2C8C-428D-B3C4-FA955F669F24}" type="pres">
      <dgm:prSet presAssocID="{91A67340-8FB5-4578-B429-5DE05A04DBE3}" presName="compNode" presStyleCnt="0"/>
      <dgm:spPr/>
    </dgm:pt>
    <dgm:pt modelId="{92B65D30-7671-4CD0-A336-D25F11928A8B}" type="pres">
      <dgm:prSet presAssocID="{91A67340-8FB5-4578-B429-5DE05A04DBE3}" presName="node" presStyleLbl="node1" presStyleIdx="2" presStyleCnt="3" custScaleX="135786" custLinFactNeighborX="318" custLinFactNeighborY="-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D7C77-47F6-4AF1-B842-CC09993270B7}" type="pres">
      <dgm:prSet presAssocID="{91A67340-8FB5-4578-B429-5DE05A04DBE3}" presName="invisiNode" presStyleLbl="node1" presStyleIdx="2" presStyleCnt="3"/>
      <dgm:spPr/>
    </dgm:pt>
    <dgm:pt modelId="{4493481A-A649-428E-B868-1200DE49C6AA}" type="pres">
      <dgm:prSet presAssocID="{91A67340-8FB5-4578-B429-5DE05A04DBE3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</dgm:ptLst>
  <dgm:cxnLst>
    <dgm:cxn modelId="{CAB49950-5455-45FB-8485-7600807DE23D}" type="presOf" srcId="{91A67340-8FB5-4578-B429-5DE05A04DBE3}" destId="{92B65D30-7671-4CD0-A336-D25F11928A8B}" srcOrd="0" destOrd="0" presId="urn:microsoft.com/office/officeart/2005/8/layout/pList2#1"/>
    <dgm:cxn modelId="{C67C5BAF-027C-4E00-88AA-994E3AEB3596}" type="presOf" srcId="{6AFC4305-0E01-46B8-97FE-A73704208CA3}" destId="{7B4B6951-21B0-4147-A2BD-BDD2699B1FB9}" srcOrd="0" destOrd="0" presId="urn:microsoft.com/office/officeart/2005/8/layout/pList2#1"/>
    <dgm:cxn modelId="{A08D7F25-C21B-40E9-8789-DC5E45C5ECC4}" type="presOf" srcId="{2048A3E1-D5B3-4696-8026-FC63A75A77E8}" destId="{50E6619C-5919-49B8-8B74-6563D536110C}" srcOrd="0" destOrd="0" presId="urn:microsoft.com/office/officeart/2005/8/layout/pList2#1"/>
    <dgm:cxn modelId="{0089AB1E-81B2-428F-B97B-47AB8FDAC371}" srcId="{F19A8E85-5B8A-4F3B-BD89-8CB69957918C}" destId="{2048A3E1-D5B3-4696-8026-FC63A75A77E8}" srcOrd="0" destOrd="0" parTransId="{E95F67AD-69C6-429E-A6D9-55EDC00655FF}" sibTransId="{6AFC4305-0E01-46B8-97FE-A73704208CA3}"/>
    <dgm:cxn modelId="{BC0C9025-E9A6-4C81-BEBE-3A00BACFE3C8}" type="presOf" srcId="{5D7FCAC2-027E-4AFB-A362-C0DA515B143E}" destId="{941131CD-C55F-4B1D-94B9-88CCD0DBC176}" srcOrd="0" destOrd="0" presId="urn:microsoft.com/office/officeart/2005/8/layout/pList2#1"/>
    <dgm:cxn modelId="{DAF70952-E396-44C6-9825-7D92C977EDEA}" type="presOf" srcId="{9BFB163F-F7DE-40DB-A460-F163532468F1}" destId="{64C02743-B08B-4CEA-BD71-03DE1EF65DB6}" srcOrd="0" destOrd="0" presId="urn:microsoft.com/office/officeart/2005/8/layout/pList2#1"/>
    <dgm:cxn modelId="{223EB71D-8CCC-472B-AB96-729C1A741B13}" srcId="{F19A8E85-5B8A-4F3B-BD89-8CB69957918C}" destId="{5D7FCAC2-027E-4AFB-A362-C0DA515B143E}" srcOrd="1" destOrd="0" parTransId="{E07FD92B-9210-4424-AEDA-3EE4AD9F8024}" sibTransId="{9BFB163F-F7DE-40DB-A460-F163532468F1}"/>
    <dgm:cxn modelId="{0CBB3BEC-8C61-4F92-B3B5-6EA766B86084}" type="presOf" srcId="{F19A8E85-5B8A-4F3B-BD89-8CB69957918C}" destId="{CC29CB32-1B06-495F-A8A4-B85C17B2545A}" srcOrd="0" destOrd="0" presId="urn:microsoft.com/office/officeart/2005/8/layout/pList2#1"/>
    <dgm:cxn modelId="{547C0EDB-540A-4642-8274-09A03059A268}" srcId="{F19A8E85-5B8A-4F3B-BD89-8CB69957918C}" destId="{91A67340-8FB5-4578-B429-5DE05A04DBE3}" srcOrd="2" destOrd="0" parTransId="{EE64B6AA-45CB-49D6-AF11-5A6CC0DB7034}" sibTransId="{8E320737-A0BB-47E9-9A73-FDE0B8DB6091}"/>
    <dgm:cxn modelId="{957C892E-D232-4989-82B7-A1E090AE073D}" type="presParOf" srcId="{CC29CB32-1B06-495F-A8A4-B85C17B2545A}" destId="{15F94F85-4EB9-469C-AEC9-305A31CC26BD}" srcOrd="0" destOrd="0" presId="urn:microsoft.com/office/officeart/2005/8/layout/pList2#1"/>
    <dgm:cxn modelId="{955547B5-BC75-4338-AA02-23064A17EEBE}" type="presParOf" srcId="{CC29CB32-1B06-495F-A8A4-B85C17B2545A}" destId="{216F7286-90DB-4C14-8D3A-19F3A38EA105}" srcOrd="1" destOrd="0" presId="urn:microsoft.com/office/officeart/2005/8/layout/pList2#1"/>
    <dgm:cxn modelId="{124E1C77-ACD1-4B89-8B21-A246541D4B5D}" type="presParOf" srcId="{216F7286-90DB-4C14-8D3A-19F3A38EA105}" destId="{CF3A3644-94B5-4754-8263-CC3DC2E83B55}" srcOrd="0" destOrd="0" presId="urn:microsoft.com/office/officeart/2005/8/layout/pList2#1"/>
    <dgm:cxn modelId="{0A2D9D1D-177D-4707-8A0B-86551867FAF0}" type="presParOf" srcId="{CF3A3644-94B5-4754-8263-CC3DC2E83B55}" destId="{50E6619C-5919-49B8-8B74-6563D536110C}" srcOrd="0" destOrd="0" presId="urn:microsoft.com/office/officeart/2005/8/layout/pList2#1"/>
    <dgm:cxn modelId="{87825776-0A09-403B-AA30-609CB1CAFB05}" type="presParOf" srcId="{CF3A3644-94B5-4754-8263-CC3DC2E83B55}" destId="{C73B6383-6C28-49C3-BB00-D9CC54C28794}" srcOrd="1" destOrd="0" presId="urn:microsoft.com/office/officeart/2005/8/layout/pList2#1"/>
    <dgm:cxn modelId="{6A94CF2F-0314-4847-BF41-2AA6D6900256}" type="presParOf" srcId="{CF3A3644-94B5-4754-8263-CC3DC2E83B55}" destId="{DC043021-19AF-4AAE-8878-FFCF0BC032A2}" srcOrd="2" destOrd="0" presId="urn:microsoft.com/office/officeart/2005/8/layout/pList2#1"/>
    <dgm:cxn modelId="{1AE99869-BEAA-4B5C-9D10-737860EDFFE5}" type="presParOf" srcId="{216F7286-90DB-4C14-8D3A-19F3A38EA105}" destId="{7B4B6951-21B0-4147-A2BD-BDD2699B1FB9}" srcOrd="1" destOrd="0" presId="urn:microsoft.com/office/officeart/2005/8/layout/pList2#1"/>
    <dgm:cxn modelId="{1A705DA1-1E63-4732-B3A3-B0F7A40C900E}" type="presParOf" srcId="{216F7286-90DB-4C14-8D3A-19F3A38EA105}" destId="{157C2EB6-9F2C-49C6-AF0C-3128CBC2372B}" srcOrd="2" destOrd="0" presId="urn:microsoft.com/office/officeart/2005/8/layout/pList2#1"/>
    <dgm:cxn modelId="{1D337208-7A31-4EB6-9B4C-AA893C89FDA9}" type="presParOf" srcId="{157C2EB6-9F2C-49C6-AF0C-3128CBC2372B}" destId="{941131CD-C55F-4B1D-94B9-88CCD0DBC176}" srcOrd="0" destOrd="0" presId="urn:microsoft.com/office/officeart/2005/8/layout/pList2#1"/>
    <dgm:cxn modelId="{6A6BB7B2-F8D6-4E81-997D-488DC3CF9293}" type="presParOf" srcId="{157C2EB6-9F2C-49C6-AF0C-3128CBC2372B}" destId="{C26E6526-FBF3-4DAA-946F-6016FF7AB53E}" srcOrd="1" destOrd="0" presId="urn:microsoft.com/office/officeart/2005/8/layout/pList2#1"/>
    <dgm:cxn modelId="{2D4BBE2C-9B02-4F2A-8AE3-F329D10FD32F}" type="presParOf" srcId="{157C2EB6-9F2C-49C6-AF0C-3128CBC2372B}" destId="{FA2C08F6-84C9-490C-A965-48BB4F50DB2A}" srcOrd="2" destOrd="0" presId="urn:microsoft.com/office/officeart/2005/8/layout/pList2#1"/>
    <dgm:cxn modelId="{F73D58FA-93CF-48ED-B996-28FC4917BC80}" type="presParOf" srcId="{216F7286-90DB-4C14-8D3A-19F3A38EA105}" destId="{64C02743-B08B-4CEA-BD71-03DE1EF65DB6}" srcOrd="3" destOrd="0" presId="urn:microsoft.com/office/officeart/2005/8/layout/pList2#1"/>
    <dgm:cxn modelId="{BC1433E5-9279-478C-8D10-2A4C6C5371FA}" type="presParOf" srcId="{216F7286-90DB-4C14-8D3A-19F3A38EA105}" destId="{5B5C1FEE-2C8C-428D-B3C4-FA955F669F24}" srcOrd="4" destOrd="0" presId="urn:microsoft.com/office/officeart/2005/8/layout/pList2#1"/>
    <dgm:cxn modelId="{F04FE01D-C379-41CC-8C47-C7DC73733F38}" type="presParOf" srcId="{5B5C1FEE-2C8C-428D-B3C4-FA955F669F24}" destId="{92B65D30-7671-4CD0-A336-D25F11928A8B}" srcOrd="0" destOrd="0" presId="urn:microsoft.com/office/officeart/2005/8/layout/pList2#1"/>
    <dgm:cxn modelId="{2960092D-E2B4-4D13-986F-06DDE5F4EBBF}" type="presParOf" srcId="{5B5C1FEE-2C8C-428D-B3C4-FA955F669F24}" destId="{5B7D7C77-47F6-4AF1-B842-CC09993270B7}" srcOrd="1" destOrd="0" presId="urn:microsoft.com/office/officeart/2005/8/layout/pList2#1"/>
    <dgm:cxn modelId="{E655CBE1-6222-4292-9200-7108FD6EA8E8}" type="presParOf" srcId="{5B5C1FEE-2C8C-428D-B3C4-FA955F669F24}" destId="{4493481A-A649-428E-B868-1200DE49C6AA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0798FF-D15D-4ABC-A08B-6BD8DD8295FA}">
      <dsp:nvSpPr>
        <dsp:cNvPr id="0" name=""/>
        <dsp:cNvSpPr/>
      </dsp:nvSpPr>
      <dsp:spPr>
        <a:xfrm rot="10800000">
          <a:off x="1529930" y="350524"/>
          <a:ext cx="4978577" cy="80160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63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Дневник открытий </a:t>
          </a:r>
          <a:endParaRPr lang="ru-RU" sz="2800" b="1" kern="1200" dirty="0"/>
        </a:p>
      </dsp:txBody>
      <dsp:txXfrm rot="10800000">
        <a:off x="1529930" y="350524"/>
        <a:ext cx="4978577" cy="801602"/>
      </dsp:txXfrm>
    </dsp:sp>
    <dsp:sp modelId="{A600EAA0-A409-46C9-A185-0F4DF16F310C}">
      <dsp:nvSpPr>
        <dsp:cNvPr id="0" name=""/>
        <dsp:cNvSpPr/>
      </dsp:nvSpPr>
      <dsp:spPr>
        <a:xfrm>
          <a:off x="864098" y="288031"/>
          <a:ext cx="1151320" cy="8986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A7C13-FCF7-4176-9FF2-26AF844DF2B7}">
      <dsp:nvSpPr>
        <dsp:cNvPr id="0" name=""/>
        <dsp:cNvSpPr/>
      </dsp:nvSpPr>
      <dsp:spPr>
        <a:xfrm rot="10800000">
          <a:off x="1511875" y="1408778"/>
          <a:ext cx="5026321" cy="8234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63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+mn-lt"/>
            </a:rPr>
            <a:t>В роли учителя</a:t>
          </a:r>
          <a:endParaRPr lang="ru-RU" sz="2800" b="1" kern="1200" dirty="0">
            <a:latin typeface="+mn-lt"/>
          </a:endParaRPr>
        </a:p>
      </dsp:txBody>
      <dsp:txXfrm rot="10800000">
        <a:off x="1511875" y="1408778"/>
        <a:ext cx="5026321" cy="823469"/>
      </dsp:txXfrm>
    </dsp:sp>
    <dsp:sp modelId="{A55E0AE1-E18E-49B4-A116-B9A101338B7A}">
      <dsp:nvSpPr>
        <dsp:cNvPr id="0" name=""/>
        <dsp:cNvSpPr/>
      </dsp:nvSpPr>
      <dsp:spPr>
        <a:xfrm>
          <a:off x="861198" y="1217262"/>
          <a:ext cx="1129860" cy="98255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0CB247-B752-4DD2-89ED-A6B0DAB30426}">
      <dsp:nvSpPr>
        <dsp:cNvPr id="0" name=""/>
        <dsp:cNvSpPr/>
      </dsp:nvSpPr>
      <dsp:spPr>
        <a:xfrm rot="10800000">
          <a:off x="1561458" y="2448273"/>
          <a:ext cx="4940626" cy="76713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63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Сигналы</a:t>
          </a:r>
          <a:endParaRPr lang="ru-RU" sz="2800" b="1" kern="1200" dirty="0"/>
        </a:p>
      </dsp:txBody>
      <dsp:txXfrm rot="10800000">
        <a:off x="1561458" y="2448273"/>
        <a:ext cx="4940626" cy="767137"/>
      </dsp:txXfrm>
    </dsp:sp>
    <dsp:sp modelId="{D4BC70CB-9D60-4E4F-9137-20F1BAD4FF0E}">
      <dsp:nvSpPr>
        <dsp:cNvPr id="0" name=""/>
        <dsp:cNvSpPr/>
      </dsp:nvSpPr>
      <dsp:spPr>
        <a:xfrm>
          <a:off x="951235" y="2254915"/>
          <a:ext cx="1060560" cy="93929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13A434-2F2B-4179-B2F1-E13B6E800943}">
      <dsp:nvSpPr>
        <dsp:cNvPr id="0" name=""/>
        <dsp:cNvSpPr/>
      </dsp:nvSpPr>
      <dsp:spPr>
        <a:xfrm rot="10800000">
          <a:off x="1656206" y="3312368"/>
          <a:ext cx="4852483" cy="77669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63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 (Основной текст)"/>
              <a:cs typeface="Consolas" panose="020B0609020204030204" pitchFamily="49" charset="0"/>
            </a:rPr>
            <a:t>Шкала</a:t>
          </a:r>
          <a:r>
            <a:rPr lang="ru-RU" sz="2800" b="1" kern="1200" dirty="0" smtClean="0">
              <a:latin typeface="+mj-lt"/>
              <a:cs typeface="Consolas" panose="020B0609020204030204" pitchFamily="49" charset="0"/>
            </a:rPr>
            <a:t> </a:t>
          </a:r>
          <a:r>
            <a:rPr lang="ru-RU" sz="2800" b="1" kern="1200" dirty="0" err="1" smtClean="0">
              <a:latin typeface="+mj-lt"/>
              <a:cs typeface="Consolas" panose="020B0609020204030204" pitchFamily="49" charset="0"/>
            </a:rPr>
            <a:t>Дембо</a:t>
          </a:r>
          <a:endParaRPr lang="ru-RU" sz="2800" b="1" kern="1200" dirty="0">
            <a:latin typeface="+mj-lt"/>
            <a:cs typeface="Consolas" panose="020B0609020204030204" pitchFamily="49" charset="0"/>
          </a:endParaRPr>
        </a:p>
      </dsp:txBody>
      <dsp:txXfrm rot="10800000">
        <a:off x="1656206" y="3312368"/>
        <a:ext cx="4852483" cy="776691"/>
      </dsp:txXfrm>
    </dsp:sp>
    <dsp:sp modelId="{DB598C40-8ECD-4537-BDA1-CB66B868D5A1}">
      <dsp:nvSpPr>
        <dsp:cNvPr id="0" name=""/>
        <dsp:cNvSpPr/>
      </dsp:nvSpPr>
      <dsp:spPr>
        <a:xfrm>
          <a:off x="960594" y="3230091"/>
          <a:ext cx="1079067" cy="91262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8B1065-FB4F-41AE-BDF7-562269F3A615}">
      <dsp:nvSpPr>
        <dsp:cNvPr id="0" name=""/>
        <dsp:cNvSpPr/>
      </dsp:nvSpPr>
      <dsp:spPr>
        <a:xfrm>
          <a:off x="3144257" y="2303"/>
          <a:ext cx="1888824" cy="96896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Психологическая атмосфера на уроке и дома</a:t>
          </a:r>
          <a:endParaRPr lang="ru-RU" sz="1400" b="1" kern="1200" dirty="0">
            <a:solidFill>
              <a:schemeClr val="tx1"/>
            </a:solidFill>
            <a:latin typeface="Constantia" panose="02030602050306030303" pitchFamily="18" charset="0"/>
          </a:endParaRPr>
        </a:p>
      </dsp:txBody>
      <dsp:txXfrm>
        <a:off x="3144257" y="2303"/>
        <a:ext cx="1888824" cy="968964"/>
      </dsp:txXfrm>
    </dsp:sp>
    <dsp:sp modelId="{ADE91121-2F20-4732-A23B-66BA3B65B73B}">
      <dsp:nvSpPr>
        <dsp:cNvPr id="0" name=""/>
        <dsp:cNvSpPr/>
      </dsp:nvSpPr>
      <dsp:spPr>
        <a:xfrm>
          <a:off x="2154405" y="486785"/>
          <a:ext cx="3868529" cy="3868529"/>
        </a:xfrm>
        <a:custGeom>
          <a:avLst/>
          <a:gdLst/>
          <a:ahLst/>
          <a:cxnLst/>
          <a:rect l="0" t="0" r="0" b="0"/>
          <a:pathLst>
            <a:path>
              <a:moveTo>
                <a:pt x="3031313" y="341197"/>
              </a:moveTo>
              <a:arcTo wR="1934264" hR="1934264" stAng="18273170" swAng="9735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CD3721-2A17-42C6-A1C6-2C7298F97C34}">
      <dsp:nvSpPr>
        <dsp:cNvPr id="0" name=""/>
        <dsp:cNvSpPr/>
      </dsp:nvSpPr>
      <dsp:spPr>
        <a:xfrm>
          <a:off x="5028462" y="1342403"/>
          <a:ext cx="1799605" cy="96185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Создание ситуации успешности</a:t>
          </a:r>
          <a:endParaRPr lang="ru-RU" sz="1600" b="1" kern="1200" dirty="0">
            <a:solidFill>
              <a:schemeClr val="tx1"/>
            </a:solidFill>
            <a:latin typeface="Constantia" panose="02030602050306030303" pitchFamily="18" charset="0"/>
          </a:endParaRPr>
        </a:p>
      </dsp:txBody>
      <dsp:txXfrm>
        <a:off x="5028462" y="1342403"/>
        <a:ext cx="1799605" cy="961852"/>
      </dsp:txXfrm>
    </dsp:sp>
    <dsp:sp modelId="{0118A9C3-2030-4F9F-BFC3-9062C267AD29}">
      <dsp:nvSpPr>
        <dsp:cNvPr id="0" name=""/>
        <dsp:cNvSpPr/>
      </dsp:nvSpPr>
      <dsp:spPr>
        <a:xfrm>
          <a:off x="2154405" y="486785"/>
          <a:ext cx="3868529" cy="3868529"/>
        </a:xfrm>
        <a:custGeom>
          <a:avLst/>
          <a:gdLst/>
          <a:ahLst/>
          <a:cxnLst/>
          <a:rect l="0" t="0" r="0" b="0"/>
          <a:pathLst>
            <a:path>
              <a:moveTo>
                <a:pt x="3863982" y="2066808"/>
              </a:moveTo>
              <a:arcTo wR="1934264" hR="1934264" stAng="21835754" swAng="13707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FA8E99-F5BF-4F92-9338-226D51A38EAD}">
      <dsp:nvSpPr>
        <dsp:cNvPr id="0" name=""/>
        <dsp:cNvSpPr/>
      </dsp:nvSpPr>
      <dsp:spPr>
        <a:xfrm>
          <a:off x="4265992" y="3507307"/>
          <a:ext cx="1919220" cy="957191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Методическая гибкость во время урока</a:t>
          </a:r>
          <a:endParaRPr lang="ru-RU" sz="1400" b="1" kern="1200" dirty="0">
            <a:solidFill>
              <a:schemeClr val="tx1"/>
            </a:solidFill>
            <a:latin typeface="Constantia" panose="02030602050306030303" pitchFamily="18" charset="0"/>
          </a:endParaRPr>
        </a:p>
      </dsp:txBody>
      <dsp:txXfrm>
        <a:off x="4265992" y="3507307"/>
        <a:ext cx="1919220" cy="957191"/>
      </dsp:txXfrm>
    </dsp:sp>
    <dsp:sp modelId="{4B8ED838-620E-45FE-ABDB-819BA6154C2A}">
      <dsp:nvSpPr>
        <dsp:cNvPr id="0" name=""/>
        <dsp:cNvSpPr/>
      </dsp:nvSpPr>
      <dsp:spPr>
        <a:xfrm>
          <a:off x="2154405" y="486785"/>
          <a:ext cx="3868529" cy="3868529"/>
        </a:xfrm>
        <a:custGeom>
          <a:avLst/>
          <a:gdLst/>
          <a:ahLst/>
          <a:cxnLst/>
          <a:rect l="0" t="0" r="0" b="0"/>
          <a:pathLst>
            <a:path>
              <a:moveTo>
                <a:pt x="2037532" y="3865770"/>
              </a:moveTo>
              <a:arcTo wR="1934264" hR="1934264" stAng="5216375" swAng="3969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6AD8C-3F54-420C-AF90-3F844F0EB1A9}">
      <dsp:nvSpPr>
        <dsp:cNvPr id="0" name=""/>
        <dsp:cNvSpPr/>
      </dsp:nvSpPr>
      <dsp:spPr>
        <a:xfrm>
          <a:off x="2008749" y="3507307"/>
          <a:ext cx="1885977" cy="957191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Компетентность</a:t>
          </a:r>
          <a:endParaRPr lang="ru-RU" sz="1600" b="1" kern="1200" dirty="0">
            <a:solidFill>
              <a:schemeClr val="tx1"/>
            </a:solidFill>
            <a:latin typeface="Constantia" panose="02030602050306030303" pitchFamily="18" charset="0"/>
          </a:endParaRPr>
        </a:p>
      </dsp:txBody>
      <dsp:txXfrm>
        <a:off x="2008749" y="3507307"/>
        <a:ext cx="1885977" cy="957191"/>
      </dsp:txXfrm>
    </dsp:sp>
    <dsp:sp modelId="{86C5AD2A-0FA1-4BEF-9EF2-16859F794AFB}">
      <dsp:nvSpPr>
        <dsp:cNvPr id="0" name=""/>
        <dsp:cNvSpPr/>
      </dsp:nvSpPr>
      <dsp:spPr>
        <a:xfrm>
          <a:off x="2154405" y="486785"/>
          <a:ext cx="3868529" cy="3868529"/>
        </a:xfrm>
        <a:custGeom>
          <a:avLst/>
          <a:gdLst/>
          <a:ahLst/>
          <a:cxnLst/>
          <a:rect l="0" t="0" r="0" b="0"/>
          <a:pathLst>
            <a:path>
              <a:moveTo>
                <a:pt x="213590" y="2817814"/>
              </a:moveTo>
              <a:arcTo wR="1934264" hR="1934264" stAng="9169195" swAng="129127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44CD7-6669-4DE7-A30E-16DCCA8267EF}">
      <dsp:nvSpPr>
        <dsp:cNvPr id="0" name=""/>
        <dsp:cNvSpPr/>
      </dsp:nvSpPr>
      <dsp:spPr>
        <a:xfrm>
          <a:off x="1356875" y="1270394"/>
          <a:ext cx="1784400" cy="110586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Креативность заданий</a:t>
          </a:r>
          <a:endParaRPr lang="ru-RU" sz="1400" b="1" kern="1200" dirty="0">
            <a:solidFill>
              <a:schemeClr val="tx1"/>
            </a:solidFill>
            <a:latin typeface="Constantia" panose="02030602050306030303" pitchFamily="18" charset="0"/>
          </a:endParaRPr>
        </a:p>
      </dsp:txBody>
      <dsp:txXfrm>
        <a:off x="1356875" y="1270394"/>
        <a:ext cx="1784400" cy="1105869"/>
      </dsp:txXfrm>
    </dsp:sp>
    <dsp:sp modelId="{D438C995-7A24-4B1F-928F-6BC2AFA6F735}">
      <dsp:nvSpPr>
        <dsp:cNvPr id="0" name=""/>
        <dsp:cNvSpPr/>
      </dsp:nvSpPr>
      <dsp:spPr>
        <a:xfrm>
          <a:off x="2154405" y="486785"/>
          <a:ext cx="3868529" cy="3868529"/>
        </a:xfrm>
        <a:custGeom>
          <a:avLst/>
          <a:gdLst/>
          <a:ahLst/>
          <a:cxnLst/>
          <a:rect l="0" t="0" r="0" b="0"/>
          <a:pathLst>
            <a:path>
              <a:moveTo>
                <a:pt x="481608" y="657091"/>
              </a:moveTo>
              <a:arcTo wR="1934264" hR="1934264" stAng="13279313" swAng="87806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EDA8D4-3BB2-402E-B613-8B9945119638}">
      <dsp:nvSpPr>
        <dsp:cNvPr id="0" name=""/>
        <dsp:cNvSpPr/>
      </dsp:nvSpPr>
      <dsp:spPr>
        <a:xfrm>
          <a:off x="3395093" y="-69926"/>
          <a:ext cx="1391725" cy="13917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Я-учитель</a:t>
          </a:r>
          <a:endParaRPr lang="ru-RU" sz="2000" kern="1200" dirty="0"/>
        </a:p>
      </dsp:txBody>
      <dsp:txXfrm>
        <a:off x="3395093" y="-69926"/>
        <a:ext cx="1391725" cy="1391725"/>
      </dsp:txXfrm>
    </dsp:sp>
    <dsp:sp modelId="{78B9849B-5B5D-49EC-A03E-7C5912E20CF0}">
      <dsp:nvSpPr>
        <dsp:cNvPr id="0" name=""/>
        <dsp:cNvSpPr/>
      </dsp:nvSpPr>
      <dsp:spPr>
        <a:xfrm rot="1681152">
          <a:off x="4859912" y="532082"/>
          <a:ext cx="416662" cy="4697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681152">
        <a:off x="4859912" y="532082"/>
        <a:ext cx="416662" cy="469707"/>
      </dsp:txXfrm>
    </dsp:sp>
    <dsp:sp modelId="{581912E5-3364-4B13-A564-31043A48B734}">
      <dsp:nvSpPr>
        <dsp:cNvPr id="0" name=""/>
        <dsp:cNvSpPr/>
      </dsp:nvSpPr>
      <dsp:spPr>
        <a:xfrm>
          <a:off x="5263987" y="948541"/>
          <a:ext cx="1820056" cy="15717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nsolas" panose="020B0609020204030204" pitchFamily="49" charset="0"/>
              <a:cs typeface="Consolas" panose="020B0609020204030204" pitchFamily="49" charset="0"/>
            </a:rPr>
            <a:t>Создание рекомендаций для родителей</a:t>
          </a:r>
          <a:endParaRPr lang="ru-RU" sz="1800" kern="1200" dirty="0">
            <a:latin typeface="Consolas" panose="020B0609020204030204" pitchFamily="49" charset="0"/>
            <a:cs typeface="Consolas" panose="020B0609020204030204" pitchFamily="49" charset="0"/>
          </a:endParaRPr>
        </a:p>
      </dsp:txBody>
      <dsp:txXfrm>
        <a:off x="5263987" y="948541"/>
        <a:ext cx="1820056" cy="1571745"/>
      </dsp:txXfrm>
    </dsp:sp>
    <dsp:sp modelId="{31118186-90D3-4AA7-B4AD-3D50487899BA}">
      <dsp:nvSpPr>
        <dsp:cNvPr id="0" name=""/>
        <dsp:cNvSpPr/>
      </dsp:nvSpPr>
      <dsp:spPr>
        <a:xfrm rot="6560475">
          <a:off x="5769053" y="2721903"/>
          <a:ext cx="419386" cy="4697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6560475">
        <a:off x="5769053" y="2721903"/>
        <a:ext cx="419386" cy="469707"/>
      </dsp:txXfrm>
    </dsp:sp>
    <dsp:sp modelId="{938B1AF8-0D09-4D56-BE42-006B1561CAD0}">
      <dsp:nvSpPr>
        <dsp:cNvPr id="0" name=""/>
        <dsp:cNvSpPr/>
      </dsp:nvSpPr>
      <dsp:spPr>
        <a:xfrm>
          <a:off x="4290909" y="3024560"/>
          <a:ext cx="2289082" cy="16280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nsolas" panose="020B0609020204030204" pitchFamily="49" charset="0"/>
              <a:cs typeface="Consolas" panose="020B0609020204030204" pitchFamily="49" charset="0"/>
            </a:rPr>
            <a:t>Родительские собрания</a:t>
          </a:r>
          <a:endParaRPr lang="ru-RU" sz="1800" kern="1200" dirty="0">
            <a:latin typeface="Consolas" panose="020B0609020204030204" pitchFamily="49" charset="0"/>
            <a:cs typeface="Consolas" panose="020B0609020204030204" pitchFamily="49" charset="0"/>
          </a:endParaRPr>
        </a:p>
      </dsp:txBody>
      <dsp:txXfrm>
        <a:off x="4290909" y="3024560"/>
        <a:ext cx="2289082" cy="1628012"/>
      </dsp:txXfrm>
    </dsp:sp>
    <dsp:sp modelId="{9ECA404D-C92F-4F27-9176-FC3F65AAC492}">
      <dsp:nvSpPr>
        <dsp:cNvPr id="0" name=""/>
        <dsp:cNvSpPr/>
      </dsp:nvSpPr>
      <dsp:spPr>
        <a:xfrm rot="10800000">
          <a:off x="3857190" y="3818073"/>
          <a:ext cx="260749" cy="4697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857190" y="3818073"/>
        <a:ext cx="260749" cy="469707"/>
      </dsp:txXfrm>
    </dsp:sp>
    <dsp:sp modelId="{069AC39E-7688-45C2-A9E0-B81FC70FAEA2}">
      <dsp:nvSpPr>
        <dsp:cNvPr id="0" name=""/>
        <dsp:cNvSpPr/>
      </dsp:nvSpPr>
      <dsp:spPr>
        <a:xfrm>
          <a:off x="1440163" y="2998695"/>
          <a:ext cx="2358765" cy="16797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onsolas" panose="020B0609020204030204" pitchFamily="49" charset="0"/>
              <a:cs typeface="Consolas" panose="020B0609020204030204" pitchFamily="49" charset="0"/>
            </a:rPr>
            <a:t>Сотрудничество и сотворчество по внеурочной деятельности</a:t>
          </a:r>
          <a:endParaRPr lang="ru-RU" sz="1600" kern="1200" dirty="0">
            <a:latin typeface="Consolas" panose="020B0609020204030204" pitchFamily="49" charset="0"/>
            <a:cs typeface="Consolas" panose="020B0609020204030204" pitchFamily="49" charset="0"/>
          </a:endParaRPr>
        </a:p>
      </dsp:txBody>
      <dsp:txXfrm>
        <a:off x="1440163" y="2998695"/>
        <a:ext cx="2358765" cy="1679743"/>
      </dsp:txXfrm>
    </dsp:sp>
    <dsp:sp modelId="{E31149D3-AE1F-4EC2-89A1-CB3D5460F171}">
      <dsp:nvSpPr>
        <dsp:cNvPr id="0" name=""/>
        <dsp:cNvSpPr/>
      </dsp:nvSpPr>
      <dsp:spPr>
        <a:xfrm rot="14965610">
          <a:off x="1864014" y="2560668"/>
          <a:ext cx="408232" cy="4697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4965610">
        <a:off x="1864014" y="2560668"/>
        <a:ext cx="408232" cy="469707"/>
      </dsp:txXfrm>
    </dsp:sp>
    <dsp:sp modelId="{882DA260-74D0-45D9-BC32-D6B0BABD235F}">
      <dsp:nvSpPr>
        <dsp:cNvPr id="0" name=""/>
        <dsp:cNvSpPr/>
      </dsp:nvSpPr>
      <dsp:spPr>
        <a:xfrm>
          <a:off x="990166" y="1157189"/>
          <a:ext cx="1768270" cy="13917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Привлечение родителей к посещению мероприятий</a:t>
          </a:r>
          <a:endParaRPr lang="ru-RU" sz="1500" kern="1200" dirty="0"/>
        </a:p>
      </dsp:txBody>
      <dsp:txXfrm>
        <a:off x="990166" y="1157189"/>
        <a:ext cx="1768270" cy="1391725"/>
      </dsp:txXfrm>
    </dsp:sp>
    <dsp:sp modelId="{8E9AC2CA-C425-4B6D-86C5-B65F3792CFB3}">
      <dsp:nvSpPr>
        <dsp:cNvPr id="0" name=""/>
        <dsp:cNvSpPr/>
      </dsp:nvSpPr>
      <dsp:spPr>
        <a:xfrm rot="19861894">
          <a:off x="2564782" y="600553"/>
          <a:ext cx="535937" cy="4697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9861894">
        <a:off x="2564782" y="600553"/>
        <a:ext cx="535937" cy="46970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C37B61-08E4-4423-859C-D388579B86DE}">
      <dsp:nvSpPr>
        <dsp:cNvPr id="0" name=""/>
        <dsp:cNvSpPr/>
      </dsp:nvSpPr>
      <dsp:spPr>
        <a:xfrm>
          <a:off x="928903" y="0"/>
          <a:ext cx="5263784" cy="324036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808E8-13BD-49C6-A774-A61BFBEC6F66}">
      <dsp:nvSpPr>
        <dsp:cNvPr id="0" name=""/>
        <dsp:cNvSpPr/>
      </dsp:nvSpPr>
      <dsp:spPr>
        <a:xfrm>
          <a:off x="2741" y="875772"/>
          <a:ext cx="1878279" cy="1488815"/>
        </a:xfrm>
        <a:prstGeom prst="roundRect">
          <a:avLst/>
        </a:prstGeom>
        <a:solidFill>
          <a:srgbClr val="FFC22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kern="1200" dirty="0" smtClean="0">
            <a:solidFill>
              <a:srgbClr val="4A5C65"/>
            </a:solidFill>
            <a:latin typeface="Consolas" panose="020B0609020204030204" pitchFamily="49" charset="0"/>
            <a:cs typeface="Consolas" panose="020B0609020204030204" pitchFamily="49" charset="0"/>
            <a:sym typeface="Lato Ligh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4A5C65"/>
              </a:solidFill>
              <a:latin typeface="Consolas" panose="020B0609020204030204" pitchFamily="49" charset="0"/>
              <a:cs typeface="Consolas" panose="020B0609020204030204" pitchFamily="49" charset="0"/>
              <a:sym typeface="Lato Light"/>
            </a:rPr>
            <a:t>повышение мотивации к обучению</a:t>
          </a:r>
          <a:br>
            <a:rPr lang="ru-RU" sz="2000" b="1" kern="1200" dirty="0" smtClean="0">
              <a:solidFill>
                <a:srgbClr val="4A5C65"/>
              </a:solidFill>
              <a:latin typeface="Consolas" panose="020B0609020204030204" pitchFamily="49" charset="0"/>
              <a:cs typeface="Consolas" panose="020B0609020204030204" pitchFamily="49" charset="0"/>
              <a:sym typeface="Lato Light"/>
            </a:rPr>
          </a:br>
          <a:r>
            <a:rPr lang="ru-RU" sz="2000" b="1" kern="1200" dirty="0" smtClean="0">
              <a:solidFill>
                <a:srgbClr val="4A5C65"/>
              </a:solidFill>
              <a:latin typeface="Consolas" panose="020B0609020204030204" pitchFamily="49" charset="0"/>
              <a:cs typeface="Consolas" panose="020B0609020204030204" pitchFamily="49" charset="0"/>
              <a:sym typeface="Lato Light"/>
            </a:rPr>
            <a:t/>
          </a:r>
          <a:br>
            <a:rPr lang="ru-RU" sz="2000" b="1" kern="1200" dirty="0" smtClean="0">
              <a:solidFill>
                <a:srgbClr val="4A5C65"/>
              </a:solidFill>
              <a:latin typeface="Consolas" panose="020B0609020204030204" pitchFamily="49" charset="0"/>
              <a:cs typeface="Consolas" panose="020B0609020204030204" pitchFamily="49" charset="0"/>
              <a:sym typeface="Lato Light"/>
            </a:rPr>
          </a:br>
          <a:endParaRPr lang="ru-RU" sz="2000" b="1" kern="1200" dirty="0">
            <a:latin typeface="Consolas" panose="020B0609020204030204" pitchFamily="49" charset="0"/>
            <a:cs typeface="Consolas" panose="020B0609020204030204" pitchFamily="49" charset="0"/>
          </a:endParaRPr>
        </a:p>
      </dsp:txBody>
      <dsp:txXfrm>
        <a:off x="2741" y="875772"/>
        <a:ext cx="1878279" cy="1488815"/>
      </dsp:txXfrm>
    </dsp:sp>
    <dsp:sp modelId="{9B5FABCA-8FB9-4256-8C36-D19C57A21A8A}">
      <dsp:nvSpPr>
        <dsp:cNvPr id="0" name=""/>
        <dsp:cNvSpPr/>
      </dsp:nvSpPr>
      <dsp:spPr>
        <a:xfrm>
          <a:off x="2008244" y="875772"/>
          <a:ext cx="1953899" cy="1480935"/>
        </a:xfrm>
        <a:prstGeom prst="roundRect">
          <a:avLst/>
        </a:prstGeom>
        <a:solidFill>
          <a:srgbClr val="FFC22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50" b="1" kern="1200" baseline="0" dirty="0" smtClean="0">
              <a:solidFill>
                <a:srgbClr val="4A5C65"/>
              </a:solidFill>
              <a:latin typeface="Consolas" panose="020B0609020204030204" pitchFamily="49" charset="0"/>
              <a:cs typeface="Consolas" panose="020B0609020204030204" pitchFamily="49" charset="0"/>
              <a:sym typeface="Lato Light"/>
            </a:rPr>
            <a:t>улучшение взаимоотношений в классном коллективе и дома</a:t>
          </a:r>
          <a:endParaRPr lang="ru-RU" sz="1550" b="1" kern="1200" baseline="0" dirty="0">
            <a:latin typeface="Consolas" panose="020B0609020204030204" pitchFamily="49" charset="0"/>
            <a:cs typeface="Consolas" panose="020B0609020204030204" pitchFamily="49" charset="0"/>
          </a:endParaRPr>
        </a:p>
      </dsp:txBody>
      <dsp:txXfrm>
        <a:off x="2008244" y="875772"/>
        <a:ext cx="1953899" cy="1480935"/>
      </dsp:txXfrm>
    </dsp:sp>
    <dsp:sp modelId="{046F6D14-7313-4C0D-8BF6-35E4E0E466E2}">
      <dsp:nvSpPr>
        <dsp:cNvPr id="0" name=""/>
        <dsp:cNvSpPr/>
      </dsp:nvSpPr>
      <dsp:spPr>
        <a:xfrm>
          <a:off x="4086624" y="875772"/>
          <a:ext cx="2103147" cy="1488815"/>
        </a:xfrm>
        <a:prstGeom prst="roundRect">
          <a:avLst/>
        </a:prstGeom>
        <a:solidFill>
          <a:srgbClr val="FFC22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baseline="0" dirty="0" smtClean="0">
            <a:solidFill>
              <a:srgbClr val="4A5C65"/>
            </a:solidFill>
            <a:latin typeface="Consolas" panose="020B0609020204030204" pitchFamily="49" charset="0"/>
            <a:cs typeface="Consolas" panose="020B0609020204030204" pitchFamily="49" charset="0"/>
            <a:sym typeface="Lato Light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4A5C65"/>
              </a:solidFill>
              <a:latin typeface="Consolas" panose="020B0609020204030204" pitchFamily="49" charset="0"/>
              <a:cs typeface="Consolas" panose="020B0609020204030204" pitchFamily="49" charset="0"/>
              <a:sym typeface="Lato Light"/>
            </a:rPr>
            <a:t>развитие коммуникационных навыков и деятельностного подхода</a:t>
          </a:r>
          <a:br>
            <a:rPr lang="ru-RU" sz="1600" b="1" kern="1200" baseline="0" dirty="0" smtClean="0">
              <a:solidFill>
                <a:srgbClr val="4A5C65"/>
              </a:solidFill>
              <a:latin typeface="Consolas" panose="020B0609020204030204" pitchFamily="49" charset="0"/>
              <a:cs typeface="Consolas" panose="020B0609020204030204" pitchFamily="49" charset="0"/>
              <a:sym typeface="Lato Light"/>
            </a:rPr>
          </a:br>
          <a:r>
            <a:rPr lang="ru-RU" sz="1600" b="1" kern="1200" baseline="0" dirty="0" smtClean="0">
              <a:solidFill>
                <a:srgbClr val="4A5C65"/>
              </a:solidFill>
              <a:latin typeface="Consolas" panose="020B0609020204030204" pitchFamily="49" charset="0"/>
              <a:cs typeface="Consolas" panose="020B0609020204030204" pitchFamily="49" charset="0"/>
              <a:sym typeface="Lato Light"/>
            </a:rPr>
            <a:t/>
          </a:r>
          <a:br>
            <a:rPr lang="ru-RU" sz="1600" b="1" kern="1200" baseline="0" dirty="0" smtClean="0">
              <a:solidFill>
                <a:srgbClr val="4A5C65"/>
              </a:solidFill>
              <a:latin typeface="Consolas" panose="020B0609020204030204" pitchFamily="49" charset="0"/>
              <a:cs typeface="Consolas" panose="020B0609020204030204" pitchFamily="49" charset="0"/>
              <a:sym typeface="Lato Light"/>
            </a:rPr>
          </a:br>
          <a:endParaRPr lang="ru-RU" sz="1600" b="1" kern="1200" dirty="0">
            <a:latin typeface="Consolas" panose="020B0609020204030204" pitchFamily="49" charset="0"/>
            <a:cs typeface="Consolas" panose="020B0609020204030204" pitchFamily="49" charset="0"/>
          </a:endParaRPr>
        </a:p>
      </dsp:txBody>
      <dsp:txXfrm>
        <a:off x="4086624" y="875772"/>
        <a:ext cx="2103147" cy="148881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F94F85-4EB9-469C-AEC9-305A31CC26BD}">
      <dsp:nvSpPr>
        <dsp:cNvPr id="0" name=""/>
        <dsp:cNvSpPr/>
      </dsp:nvSpPr>
      <dsp:spPr>
        <a:xfrm>
          <a:off x="0" y="15782"/>
          <a:ext cx="6264695" cy="1828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43021-19AF-4AAE-8878-FFCF0BC032A2}">
      <dsp:nvSpPr>
        <dsp:cNvPr id="0" name=""/>
        <dsp:cNvSpPr/>
      </dsp:nvSpPr>
      <dsp:spPr>
        <a:xfrm>
          <a:off x="365169" y="243840"/>
          <a:ext cx="1434823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6619C-5919-49B8-8B74-6563D536110C}">
      <dsp:nvSpPr>
        <dsp:cNvPr id="0" name=""/>
        <dsp:cNvSpPr/>
      </dsp:nvSpPr>
      <dsp:spPr>
        <a:xfrm rot="10800000">
          <a:off x="189015" y="1828799"/>
          <a:ext cx="1787129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Участие в конкурсе</a:t>
          </a:r>
          <a:endParaRPr lang="ru-RU" sz="2400" b="0" kern="1200" dirty="0"/>
        </a:p>
      </dsp:txBody>
      <dsp:txXfrm rot="10800000">
        <a:off x="189015" y="1828799"/>
        <a:ext cx="1787129" cy="2235200"/>
      </dsp:txXfrm>
    </dsp:sp>
    <dsp:sp modelId="{FA2C08F6-84C9-490C-A965-48BB4F50DB2A}">
      <dsp:nvSpPr>
        <dsp:cNvPr id="0" name=""/>
        <dsp:cNvSpPr/>
      </dsp:nvSpPr>
      <dsp:spPr>
        <a:xfrm>
          <a:off x="2316148" y="231796"/>
          <a:ext cx="1434823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131CD-C55F-4B1D-94B9-88CCD0DBC176}">
      <dsp:nvSpPr>
        <dsp:cNvPr id="0" name=""/>
        <dsp:cNvSpPr/>
      </dsp:nvSpPr>
      <dsp:spPr>
        <a:xfrm rot="10800000">
          <a:off x="2119628" y="1828799"/>
          <a:ext cx="186428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Участие в городских конференциях, педсоветах, заседаниях ГМО</a:t>
          </a:r>
          <a:endParaRPr lang="ru-RU" sz="1600" b="1" kern="1200" dirty="0"/>
        </a:p>
      </dsp:txBody>
      <dsp:txXfrm rot="10800000">
        <a:off x="2119628" y="1828799"/>
        <a:ext cx="1864280" cy="2235200"/>
      </dsp:txXfrm>
    </dsp:sp>
    <dsp:sp modelId="{4493481A-A649-428E-B868-1200DE49C6AA}">
      <dsp:nvSpPr>
        <dsp:cNvPr id="0" name=""/>
        <dsp:cNvSpPr/>
      </dsp:nvSpPr>
      <dsp:spPr>
        <a:xfrm>
          <a:off x="4384123" y="243840"/>
          <a:ext cx="1434823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65D30-7671-4CD0-A336-D25F11928A8B}">
      <dsp:nvSpPr>
        <dsp:cNvPr id="0" name=""/>
        <dsp:cNvSpPr/>
      </dsp:nvSpPr>
      <dsp:spPr>
        <a:xfrm rot="10800000">
          <a:off x="4131953" y="1815969"/>
          <a:ext cx="1948289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Организация мероприятий на немецком языке</a:t>
          </a:r>
          <a:endParaRPr lang="ru-RU" sz="1600" b="1" kern="1200" dirty="0"/>
        </a:p>
      </dsp:txBody>
      <dsp:txXfrm rot="10800000">
        <a:off x="4131953" y="1815969"/>
        <a:ext cx="1948289" cy="2235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0.2623</cdr:y>
    </cdr:from>
    <cdr:to>
      <cdr:x>0.9901</cdr:x>
      <cdr:y>0.47282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152128"/>
          <a:ext cx="8198931" cy="924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800" b="1" i="1" dirty="0" smtClean="0">
              <a:solidFill>
                <a:srgbClr val="000000"/>
              </a:solidFill>
              <a:latin typeface="Constantia" panose="02030602050306030303" pitchFamily="18" charset="0"/>
            </a:rPr>
            <a:t>«Какие мотивы движут учениками в изучении </a:t>
          </a:r>
        </a:p>
        <a:p xmlns:a="http://schemas.openxmlformats.org/drawingml/2006/main">
          <a:pPr algn="r"/>
          <a:r>
            <a:rPr lang="ru-RU" sz="1800" b="1" i="1" dirty="0" smtClean="0">
              <a:solidFill>
                <a:srgbClr val="000000"/>
              </a:solidFill>
              <a:latin typeface="Constantia" panose="02030602050306030303" pitchFamily="18" charset="0"/>
            </a:rPr>
            <a:t>иностранного языка в школе»</a:t>
          </a:r>
          <a:endParaRPr lang="ru-RU" sz="1800" b="1" i="1" dirty="0">
            <a:solidFill>
              <a:srgbClr val="000000"/>
            </a:solidFill>
            <a:latin typeface="Constantia" panose="02030602050306030303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25028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2" name="Google Shape;387;g35f391192_0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Google Shape;401;g35f391192_0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478;g35f391192_073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5842" name="Google Shape;479;g35f391192_07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478;g35f391192_073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5842" name="Google Shape;479;g35f391192_07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Google Shape;539;g35ed75ccf_057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7890" name="Google Shape;540;g35ed75ccf_05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Google Shape;539;g35ed75ccf_057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7890" name="Google Shape;540;g35ed75ccf_05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Google Shape;401;g35f391192_0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Google Shape;401;g35f391192_0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9938" name="Google Shape;392;g3606f1c2d_3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1986" name="Google Shape;409;g35f391192_02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590;g35ed75ccf_022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4034" name="Google Shape;591;g35ed75ccf_02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478;g35f391192_073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5842" name="Google Shape;479;g35f391192_07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5602" name="Google Shape;415;g35f391192_0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420;p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421;p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3794" name="Google Shape;428;g35ed75ccf_01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Google Shape;539;g35ed75ccf_057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7890" name="Google Shape;540;g35ed75ccf_05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Google Shape;401;g35f391192_0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Google Shape;401;g35f391192_0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Google Shape;401;g35f391192_0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>
            <a:spLocks noChangeArrowheads="1"/>
          </p:cNvSpPr>
          <p:nvPr/>
        </p:nvSpPr>
        <p:spPr bwMode="auto">
          <a:xfrm>
            <a:off x="2630488" y="630238"/>
            <a:ext cx="3883025" cy="38830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4" name="Google Shape;11;p2"/>
          <p:cNvSpPr>
            <a:spLocks noChangeArrowheads="1"/>
          </p:cNvSpPr>
          <p:nvPr/>
        </p:nvSpPr>
        <p:spPr bwMode="auto">
          <a:xfrm>
            <a:off x="5430838" y="228600"/>
            <a:ext cx="1387475" cy="1387475"/>
          </a:xfrm>
          <a:prstGeom prst="ellipse">
            <a:avLst/>
          </a:prstGeom>
          <a:solidFill>
            <a:srgbClr val="FFB600">
              <a:alpha val="79607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5" name="Google Shape;12;p2"/>
          <p:cNvSpPr>
            <a:spLocks noChangeArrowheads="1"/>
          </p:cNvSpPr>
          <p:nvPr/>
        </p:nvSpPr>
        <p:spPr bwMode="auto">
          <a:xfrm>
            <a:off x="5908675" y="4660900"/>
            <a:ext cx="604838" cy="6048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6" name="Google Shape;13;p2"/>
          <p:cNvSpPr>
            <a:spLocks noChangeArrowheads="1"/>
          </p:cNvSpPr>
          <p:nvPr/>
        </p:nvSpPr>
        <p:spPr bwMode="auto">
          <a:xfrm>
            <a:off x="2706688" y="3871913"/>
            <a:ext cx="1096962" cy="1098550"/>
          </a:xfrm>
          <a:prstGeom prst="ellipse">
            <a:avLst/>
          </a:prstGeom>
          <a:solidFill>
            <a:srgbClr val="FC4540">
              <a:alpha val="78822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7" name="Google Shape;14;p2"/>
          <p:cNvSpPr>
            <a:spLocks noChangeArrowheads="1"/>
          </p:cNvSpPr>
          <p:nvPr/>
        </p:nvSpPr>
        <p:spPr bwMode="auto">
          <a:xfrm>
            <a:off x="2081213" y="771525"/>
            <a:ext cx="774700" cy="7747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8" name="Google Shape;15;p2"/>
          <p:cNvSpPr>
            <a:spLocks noChangeArrowheads="1"/>
          </p:cNvSpPr>
          <p:nvPr/>
        </p:nvSpPr>
        <p:spPr bwMode="auto">
          <a:xfrm>
            <a:off x="6513513" y="1616075"/>
            <a:ext cx="412750" cy="414338"/>
          </a:xfrm>
          <a:prstGeom prst="ellipse">
            <a:avLst/>
          </a:prstGeom>
          <a:solidFill>
            <a:srgbClr val="FC4540">
              <a:alpha val="78822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9" name="Google Shape;16;p2"/>
          <p:cNvSpPr>
            <a:spLocks noChangeArrowheads="1"/>
          </p:cNvSpPr>
          <p:nvPr/>
        </p:nvSpPr>
        <p:spPr bwMode="auto">
          <a:xfrm>
            <a:off x="2420938" y="3611563"/>
            <a:ext cx="336550" cy="338137"/>
          </a:xfrm>
          <a:prstGeom prst="ellipse">
            <a:avLst/>
          </a:prstGeom>
          <a:solidFill>
            <a:srgbClr val="FF9755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0" name="Google Shape;17;p2"/>
          <p:cNvSpPr>
            <a:spLocks noChangeArrowheads="1"/>
          </p:cNvSpPr>
          <p:nvPr/>
        </p:nvSpPr>
        <p:spPr bwMode="auto">
          <a:xfrm>
            <a:off x="2362200" y="1670050"/>
            <a:ext cx="212725" cy="212725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1" name="Google Shape;18;p2"/>
          <p:cNvSpPr>
            <a:spLocks noChangeArrowheads="1"/>
          </p:cNvSpPr>
          <p:nvPr/>
        </p:nvSpPr>
        <p:spPr bwMode="auto">
          <a:xfrm>
            <a:off x="6818313" y="1338263"/>
            <a:ext cx="93662" cy="93662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2" name="Google Shape;19;p2"/>
          <p:cNvSpPr>
            <a:spLocks noChangeArrowheads="1"/>
          </p:cNvSpPr>
          <p:nvPr/>
        </p:nvSpPr>
        <p:spPr bwMode="auto">
          <a:xfrm>
            <a:off x="6164263" y="4375150"/>
            <a:ext cx="93662" cy="93663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3" name="Google Shape;20;p2"/>
          <p:cNvSpPr>
            <a:spLocks/>
          </p:cNvSpPr>
          <p:nvPr/>
        </p:nvSpPr>
        <p:spPr bwMode="auto">
          <a:xfrm>
            <a:off x="2300288" y="990600"/>
            <a:ext cx="336550" cy="336550"/>
          </a:xfrm>
          <a:custGeom>
            <a:avLst/>
            <a:gdLst/>
            <a:ahLst/>
            <a:cxnLst>
              <a:cxn ang="0">
                <a:pos x="14809" y="3630"/>
              </a:cxn>
              <a:cxn ang="0">
                <a:pos x="15832" y="2997"/>
              </a:cxn>
              <a:cxn ang="0">
                <a:pos x="15978" y="1827"/>
              </a:cxn>
              <a:cxn ang="0">
                <a:pos x="15320" y="707"/>
              </a:cxn>
              <a:cxn ang="0">
                <a:pos x="14395" y="123"/>
              </a:cxn>
              <a:cxn ang="0">
                <a:pos x="13250" y="98"/>
              </a:cxn>
              <a:cxn ang="0">
                <a:pos x="12471" y="975"/>
              </a:cxn>
              <a:cxn ang="0">
                <a:pos x="12008" y="1998"/>
              </a:cxn>
              <a:cxn ang="0">
                <a:pos x="10717" y="2534"/>
              </a:cxn>
              <a:cxn ang="0">
                <a:pos x="9231" y="878"/>
              </a:cxn>
              <a:cxn ang="0">
                <a:pos x="8209" y="25"/>
              </a:cxn>
              <a:cxn ang="0">
                <a:pos x="7039" y="537"/>
              </a:cxn>
              <a:cxn ang="0">
                <a:pos x="5432" y="2095"/>
              </a:cxn>
              <a:cxn ang="0">
                <a:pos x="5262" y="3021"/>
              </a:cxn>
              <a:cxn ang="0">
                <a:pos x="5797" y="3752"/>
              </a:cxn>
              <a:cxn ang="0">
                <a:pos x="7039" y="4239"/>
              </a:cxn>
              <a:cxn ang="0">
                <a:pos x="7600" y="5359"/>
              </a:cxn>
              <a:cxn ang="0">
                <a:pos x="7307" y="6357"/>
              </a:cxn>
              <a:cxn ang="0">
                <a:pos x="6552" y="7186"/>
              </a:cxn>
              <a:cxn ang="0">
                <a:pos x="5359" y="7600"/>
              </a:cxn>
              <a:cxn ang="0">
                <a:pos x="4409" y="7234"/>
              </a:cxn>
              <a:cxn ang="0">
                <a:pos x="3849" y="5992"/>
              </a:cxn>
              <a:cxn ang="0">
                <a:pos x="3167" y="5310"/>
              </a:cxn>
              <a:cxn ang="0">
                <a:pos x="2242" y="5359"/>
              </a:cxn>
              <a:cxn ang="0">
                <a:pos x="756" y="6747"/>
              </a:cxn>
              <a:cxn ang="0">
                <a:pos x="1" y="8014"/>
              </a:cxn>
              <a:cxn ang="0">
                <a:pos x="585" y="8988"/>
              </a:cxn>
              <a:cxn ang="0">
                <a:pos x="2412" y="10547"/>
              </a:cxn>
              <a:cxn ang="0">
                <a:pos x="2266" y="11740"/>
              </a:cxn>
              <a:cxn ang="0">
                <a:pos x="1219" y="12398"/>
              </a:cxn>
              <a:cxn ang="0">
                <a:pos x="196" y="13031"/>
              </a:cxn>
              <a:cxn ang="0">
                <a:pos x="50" y="14200"/>
              </a:cxn>
              <a:cxn ang="0">
                <a:pos x="707" y="15320"/>
              </a:cxn>
              <a:cxn ang="0">
                <a:pos x="1633" y="15905"/>
              </a:cxn>
              <a:cxn ang="0">
                <a:pos x="2777" y="15929"/>
              </a:cxn>
              <a:cxn ang="0">
                <a:pos x="3557" y="15052"/>
              </a:cxn>
              <a:cxn ang="0">
                <a:pos x="4019" y="14029"/>
              </a:cxn>
              <a:cxn ang="0">
                <a:pos x="5310" y="13493"/>
              </a:cxn>
              <a:cxn ang="0">
                <a:pos x="6796" y="15150"/>
              </a:cxn>
              <a:cxn ang="0">
                <a:pos x="7819" y="16002"/>
              </a:cxn>
              <a:cxn ang="0">
                <a:pos x="8988" y="15491"/>
              </a:cxn>
              <a:cxn ang="0">
                <a:pos x="10595" y="13932"/>
              </a:cxn>
              <a:cxn ang="0">
                <a:pos x="10766" y="13006"/>
              </a:cxn>
              <a:cxn ang="0">
                <a:pos x="10230" y="12276"/>
              </a:cxn>
              <a:cxn ang="0">
                <a:pos x="8988" y="11789"/>
              </a:cxn>
              <a:cxn ang="0">
                <a:pos x="8428" y="10668"/>
              </a:cxn>
              <a:cxn ang="0">
                <a:pos x="8720" y="9670"/>
              </a:cxn>
              <a:cxn ang="0">
                <a:pos x="9475" y="8866"/>
              </a:cxn>
              <a:cxn ang="0">
                <a:pos x="10668" y="8428"/>
              </a:cxn>
              <a:cxn ang="0">
                <a:pos x="11618" y="8793"/>
              </a:cxn>
              <a:cxn ang="0">
                <a:pos x="12178" y="10035"/>
              </a:cxn>
              <a:cxn ang="0">
                <a:pos x="12860" y="10717"/>
              </a:cxn>
              <a:cxn ang="0">
                <a:pos x="13786" y="10668"/>
              </a:cxn>
              <a:cxn ang="0">
                <a:pos x="15271" y="9280"/>
              </a:cxn>
              <a:cxn ang="0">
                <a:pos x="16026" y="8014"/>
              </a:cxn>
              <a:cxn ang="0">
                <a:pos x="15442" y="7039"/>
              </a:cxn>
              <a:cxn ang="0">
                <a:pos x="13615" y="5481"/>
              </a:cxn>
              <a:cxn ang="0">
                <a:pos x="13761" y="4287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grpSp>
        <p:nvGrpSpPr>
          <p:cNvPr id="14" name="Google Shape;21;p2"/>
          <p:cNvGrpSpPr>
            <a:grpSpLocks/>
          </p:cNvGrpSpPr>
          <p:nvPr/>
        </p:nvGrpSpPr>
        <p:grpSpPr bwMode="auto">
          <a:xfrm>
            <a:off x="3000375" y="4181475"/>
            <a:ext cx="509588" cy="479425"/>
            <a:chOff x="5972700" y="2330200"/>
            <a:chExt cx="411625" cy="387275"/>
          </a:xfrm>
        </p:grpSpPr>
        <p:sp>
          <p:nvSpPr>
            <p:cNvPr id="15" name="Google Shape;22;p2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92"/>
                </a:cxn>
                <a:cxn ang="0">
                  <a:pos x="3921" y="8792"/>
                </a:cxn>
                <a:cxn ang="0">
                  <a:pos x="3921" y="0"/>
                </a:cxn>
                <a:cxn ang="0">
                  <a:pos x="0" y="0"/>
                </a:cxn>
                <a:cxn ang="0">
                  <a:pos x="2411" y="2411"/>
                </a:cxn>
                <a:cxn ang="0">
                  <a:pos x="2411" y="2411"/>
                </a:cxn>
                <a:cxn ang="0">
                  <a:pos x="2265" y="2387"/>
                </a:cxn>
                <a:cxn ang="0">
                  <a:pos x="2143" y="2363"/>
                </a:cxn>
                <a:cxn ang="0">
                  <a:pos x="2022" y="2290"/>
                </a:cxn>
                <a:cxn ang="0">
                  <a:pos x="1924" y="2216"/>
                </a:cxn>
                <a:cxn ang="0">
                  <a:pos x="1827" y="2095"/>
                </a:cxn>
                <a:cxn ang="0">
                  <a:pos x="1754" y="1973"/>
                </a:cxn>
                <a:cxn ang="0">
                  <a:pos x="1729" y="1851"/>
                </a:cxn>
                <a:cxn ang="0">
                  <a:pos x="1705" y="1705"/>
                </a:cxn>
                <a:cxn ang="0">
                  <a:pos x="1705" y="1705"/>
                </a:cxn>
                <a:cxn ang="0">
                  <a:pos x="1729" y="1559"/>
                </a:cxn>
                <a:cxn ang="0">
                  <a:pos x="1754" y="1437"/>
                </a:cxn>
                <a:cxn ang="0">
                  <a:pos x="1827" y="1315"/>
                </a:cxn>
                <a:cxn ang="0">
                  <a:pos x="1924" y="1218"/>
                </a:cxn>
                <a:cxn ang="0">
                  <a:pos x="2022" y="1120"/>
                </a:cxn>
                <a:cxn ang="0">
                  <a:pos x="2143" y="1072"/>
                </a:cxn>
                <a:cxn ang="0">
                  <a:pos x="2265" y="1023"/>
                </a:cxn>
                <a:cxn ang="0">
                  <a:pos x="2411" y="999"/>
                </a:cxn>
                <a:cxn ang="0">
                  <a:pos x="2411" y="999"/>
                </a:cxn>
                <a:cxn ang="0">
                  <a:pos x="2557" y="1023"/>
                </a:cxn>
                <a:cxn ang="0">
                  <a:pos x="2679" y="1072"/>
                </a:cxn>
                <a:cxn ang="0">
                  <a:pos x="2801" y="1120"/>
                </a:cxn>
                <a:cxn ang="0">
                  <a:pos x="2898" y="1218"/>
                </a:cxn>
                <a:cxn ang="0">
                  <a:pos x="2996" y="1315"/>
                </a:cxn>
                <a:cxn ang="0">
                  <a:pos x="3069" y="1437"/>
                </a:cxn>
                <a:cxn ang="0">
                  <a:pos x="3093" y="1559"/>
                </a:cxn>
                <a:cxn ang="0">
                  <a:pos x="3118" y="1705"/>
                </a:cxn>
                <a:cxn ang="0">
                  <a:pos x="3118" y="1705"/>
                </a:cxn>
                <a:cxn ang="0">
                  <a:pos x="3093" y="1851"/>
                </a:cxn>
                <a:cxn ang="0">
                  <a:pos x="3069" y="1973"/>
                </a:cxn>
                <a:cxn ang="0">
                  <a:pos x="2996" y="2095"/>
                </a:cxn>
                <a:cxn ang="0">
                  <a:pos x="2898" y="2216"/>
                </a:cxn>
                <a:cxn ang="0">
                  <a:pos x="2801" y="2290"/>
                </a:cxn>
                <a:cxn ang="0">
                  <a:pos x="2679" y="2363"/>
                </a:cxn>
                <a:cxn ang="0">
                  <a:pos x="2557" y="2387"/>
                </a:cxn>
                <a:cxn ang="0">
                  <a:pos x="2411" y="2411"/>
                </a:cxn>
                <a:cxn ang="0">
                  <a:pos x="2411" y="2411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" name="Google Shape;23;p2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/>
              <a:ahLst/>
              <a:cxnLst>
                <a:cxn ang="0">
                  <a:pos x="1511" y="13396"/>
                </a:cxn>
                <a:cxn ang="0">
                  <a:pos x="3556" y="14273"/>
                </a:cxn>
                <a:cxn ang="0">
                  <a:pos x="6114" y="15101"/>
                </a:cxn>
                <a:cxn ang="0">
                  <a:pos x="7672" y="15417"/>
                </a:cxn>
                <a:cxn ang="0">
                  <a:pos x="8598" y="15490"/>
                </a:cxn>
                <a:cxn ang="0">
                  <a:pos x="10181" y="15417"/>
                </a:cxn>
                <a:cxn ang="0">
                  <a:pos x="10814" y="15222"/>
                </a:cxn>
                <a:cxn ang="0">
                  <a:pos x="11082" y="14955"/>
                </a:cxn>
                <a:cxn ang="0">
                  <a:pos x="11204" y="14126"/>
                </a:cxn>
                <a:cxn ang="0">
                  <a:pos x="11033" y="13664"/>
                </a:cxn>
                <a:cxn ang="0">
                  <a:pos x="11009" y="13518"/>
                </a:cxn>
                <a:cxn ang="0">
                  <a:pos x="11350" y="13323"/>
                </a:cxn>
                <a:cxn ang="0">
                  <a:pos x="11545" y="12957"/>
                </a:cxn>
                <a:cxn ang="0">
                  <a:pos x="11642" y="11959"/>
                </a:cxn>
                <a:cxn ang="0">
                  <a:pos x="11618" y="11618"/>
                </a:cxn>
                <a:cxn ang="0">
                  <a:pos x="11374" y="11277"/>
                </a:cxn>
                <a:cxn ang="0">
                  <a:pos x="11423" y="11180"/>
                </a:cxn>
                <a:cxn ang="0">
                  <a:pos x="11715" y="10960"/>
                </a:cxn>
                <a:cxn ang="0">
                  <a:pos x="11886" y="10644"/>
                </a:cxn>
                <a:cxn ang="0">
                  <a:pos x="11983" y="9645"/>
                </a:cxn>
                <a:cxn ang="0">
                  <a:pos x="11959" y="9280"/>
                </a:cxn>
                <a:cxn ang="0">
                  <a:pos x="11788" y="9012"/>
                </a:cxn>
                <a:cxn ang="0">
                  <a:pos x="11618" y="8866"/>
                </a:cxn>
                <a:cxn ang="0">
                  <a:pos x="11910" y="8695"/>
                </a:cxn>
                <a:cxn ang="0">
                  <a:pos x="12105" y="8427"/>
                </a:cxn>
                <a:cxn ang="0">
                  <a:pos x="12251" y="7307"/>
                </a:cxn>
                <a:cxn ang="0">
                  <a:pos x="12202" y="7064"/>
                </a:cxn>
                <a:cxn ang="0">
                  <a:pos x="12032" y="6771"/>
                </a:cxn>
                <a:cxn ang="0">
                  <a:pos x="11472" y="6430"/>
                </a:cxn>
                <a:cxn ang="0">
                  <a:pos x="10546" y="6211"/>
                </a:cxn>
                <a:cxn ang="0">
                  <a:pos x="8817" y="6016"/>
                </a:cxn>
                <a:cxn ang="0">
                  <a:pos x="6309" y="5870"/>
                </a:cxn>
                <a:cxn ang="0">
                  <a:pos x="6771" y="4872"/>
                </a:cxn>
                <a:cxn ang="0">
                  <a:pos x="7064" y="3678"/>
                </a:cxn>
                <a:cxn ang="0">
                  <a:pos x="7283" y="1535"/>
                </a:cxn>
                <a:cxn ang="0">
                  <a:pos x="7283" y="804"/>
                </a:cxn>
                <a:cxn ang="0">
                  <a:pos x="7015" y="317"/>
                </a:cxn>
                <a:cxn ang="0">
                  <a:pos x="6503" y="25"/>
                </a:cxn>
                <a:cxn ang="0">
                  <a:pos x="5943" y="25"/>
                </a:cxn>
                <a:cxn ang="0">
                  <a:pos x="5359" y="220"/>
                </a:cxn>
                <a:cxn ang="0">
                  <a:pos x="4774" y="2022"/>
                </a:cxn>
                <a:cxn ang="0">
                  <a:pos x="4190" y="3386"/>
                </a:cxn>
                <a:cxn ang="0">
                  <a:pos x="3873" y="3922"/>
                </a:cxn>
                <a:cxn ang="0">
                  <a:pos x="2509" y="523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grpSp>
        <p:nvGrpSpPr>
          <p:cNvPr id="17" name="Google Shape;24;p2"/>
          <p:cNvGrpSpPr>
            <a:grpSpLocks/>
          </p:cNvGrpSpPr>
          <p:nvPr/>
        </p:nvGrpSpPr>
        <p:grpSpPr bwMode="auto">
          <a:xfrm>
            <a:off x="5861050" y="506413"/>
            <a:ext cx="525463" cy="831850"/>
            <a:chOff x="6718575" y="2318625"/>
            <a:chExt cx="256950" cy="407375"/>
          </a:xfrm>
        </p:grpSpPr>
        <p:sp>
          <p:nvSpPr>
            <p:cNvPr id="18" name="Google Shape;25;p2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/>
              <a:ahLst/>
              <a:cxnLst>
                <a:cxn ang="0">
                  <a:pos x="4092" y="902"/>
                </a:cxn>
                <a:cxn ang="0">
                  <a:pos x="4092" y="1"/>
                </a:cxn>
                <a:cxn ang="0">
                  <a:pos x="0" y="1"/>
                </a:cxn>
                <a:cxn ang="0">
                  <a:pos x="0" y="902"/>
                </a:cxn>
                <a:cxn ang="0">
                  <a:pos x="4092" y="902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" name="Google Shape;26;p2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/>
              <a:ahLst/>
              <a:cxnLst>
                <a:cxn ang="0">
                  <a:pos x="4092" y="901"/>
                </a:cxn>
                <a:cxn ang="0">
                  <a:pos x="4092" y="0"/>
                </a:cxn>
                <a:cxn ang="0">
                  <a:pos x="0" y="0"/>
                </a:cxn>
                <a:cxn ang="0">
                  <a:pos x="0" y="901"/>
                </a:cxn>
                <a:cxn ang="0">
                  <a:pos x="4092" y="901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" name="Google Shape;27;p2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71"/>
                </a:cxn>
                <a:cxn ang="0">
                  <a:pos x="0" y="171"/>
                </a:cxn>
                <a:cxn ang="0">
                  <a:pos x="24" y="318"/>
                </a:cxn>
                <a:cxn ang="0">
                  <a:pos x="98" y="464"/>
                </a:cxn>
                <a:cxn ang="0">
                  <a:pos x="195" y="585"/>
                </a:cxn>
                <a:cxn ang="0">
                  <a:pos x="341" y="659"/>
                </a:cxn>
                <a:cxn ang="0">
                  <a:pos x="1875" y="1170"/>
                </a:cxn>
                <a:cxn ang="0">
                  <a:pos x="1875" y="1170"/>
                </a:cxn>
                <a:cxn ang="0">
                  <a:pos x="2046" y="1194"/>
                </a:cxn>
                <a:cxn ang="0">
                  <a:pos x="2046" y="1194"/>
                </a:cxn>
                <a:cxn ang="0">
                  <a:pos x="2216" y="1170"/>
                </a:cxn>
                <a:cxn ang="0">
                  <a:pos x="3751" y="659"/>
                </a:cxn>
                <a:cxn ang="0">
                  <a:pos x="3751" y="659"/>
                </a:cxn>
                <a:cxn ang="0">
                  <a:pos x="3897" y="585"/>
                </a:cxn>
                <a:cxn ang="0">
                  <a:pos x="3994" y="464"/>
                </a:cxn>
                <a:cxn ang="0">
                  <a:pos x="4067" y="318"/>
                </a:cxn>
                <a:cxn ang="0">
                  <a:pos x="4092" y="171"/>
                </a:cxn>
                <a:cxn ang="0">
                  <a:pos x="4092" y="1"/>
                </a:cxn>
                <a:cxn ang="0">
                  <a:pos x="0" y="1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" name="Google Shape;28;p2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/>
              <a:ahLst/>
              <a:cxnLst>
                <a:cxn ang="0">
                  <a:pos x="1413" y="6674"/>
                </a:cxn>
                <a:cxn ang="0">
                  <a:pos x="1413" y="6674"/>
                </a:cxn>
                <a:cxn ang="0">
                  <a:pos x="585" y="2850"/>
                </a:cxn>
                <a:cxn ang="0">
                  <a:pos x="1" y="1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" name="Google Shape;29;p2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/>
              <a:ahLst/>
              <a:cxnLst>
                <a:cxn ang="0">
                  <a:pos x="7185" y="12300"/>
                </a:cxn>
                <a:cxn ang="0">
                  <a:pos x="7477" y="11253"/>
                </a:cxn>
                <a:cxn ang="0">
                  <a:pos x="7891" y="10327"/>
                </a:cxn>
                <a:cxn ang="0">
                  <a:pos x="8378" y="9499"/>
                </a:cxn>
                <a:cxn ang="0">
                  <a:pos x="9182" y="8330"/>
                </a:cxn>
                <a:cxn ang="0">
                  <a:pos x="9645" y="7551"/>
                </a:cxn>
                <a:cxn ang="0">
                  <a:pos x="10034" y="6674"/>
                </a:cxn>
                <a:cxn ang="0">
                  <a:pos x="10229" y="5676"/>
                </a:cxn>
                <a:cxn ang="0">
                  <a:pos x="10278" y="5140"/>
                </a:cxn>
                <a:cxn ang="0">
                  <a:pos x="10229" y="4604"/>
                </a:cxn>
                <a:cxn ang="0">
                  <a:pos x="10034" y="3605"/>
                </a:cxn>
                <a:cxn ang="0">
                  <a:pos x="9645" y="2680"/>
                </a:cxn>
                <a:cxn ang="0">
                  <a:pos x="9084" y="1876"/>
                </a:cxn>
                <a:cxn ang="0">
                  <a:pos x="8402" y="1170"/>
                </a:cxn>
                <a:cxn ang="0">
                  <a:pos x="7574" y="634"/>
                </a:cxn>
                <a:cxn ang="0">
                  <a:pos x="6673" y="244"/>
                </a:cxn>
                <a:cxn ang="0">
                  <a:pos x="5675" y="25"/>
                </a:cxn>
                <a:cxn ang="0">
                  <a:pos x="5139" y="1"/>
                </a:cxn>
                <a:cxn ang="0">
                  <a:pos x="4116" y="98"/>
                </a:cxn>
                <a:cxn ang="0">
                  <a:pos x="3142" y="415"/>
                </a:cxn>
                <a:cxn ang="0">
                  <a:pos x="2265" y="878"/>
                </a:cxn>
                <a:cxn ang="0">
                  <a:pos x="1510" y="1511"/>
                </a:cxn>
                <a:cxn ang="0">
                  <a:pos x="877" y="2266"/>
                </a:cxn>
                <a:cxn ang="0">
                  <a:pos x="414" y="3143"/>
                </a:cxn>
                <a:cxn ang="0">
                  <a:pos x="122" y="4093"/>
                </a:cxn>
                <a:cxn ang="0">
                  <a:pos x="0" y="5140"/>
                </a:cxn>
                <a:cxn ang="0">
                  <a:pos x="24" y="5408"/>
                </a:cxn>
                <a:cxn ang="0">
                  <a:pos x="122" y="6187"/>
                </a:cxn>
                <a:cxn ang="0">
                  <a:pos x="414" y="7113"/>
                </a:cxn>
                <a:cxn ang="0">
                  <a:pos x="852" y="7941"/>
                </a:cxn>
                <a:cxn ang="0">
                  <a:pos x="1364" y="8720"/>
                </a:cxn>
                <a:cxn ang="0">
                  <a:pos x="2143" y="9913"/>
                </a:cxn>
                <a:cxn ang="0">
                  <a:pos x="2606" y="10766"/>
                </a:cxn>
                <a:cxn ang="0">
                  <a:pos x="2971" y="11764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" name="Google Shape;30;p2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/>
              <a:ahLst/>
              <a:cxnLst>
                <a:cxn ang="0">
                  <a:pos x="1413" y="1"/>
                </a:cxn>
                <a:cxn ang="0">
                  <a:pos x="1413" y="1"/>
                </a:cxn>
                <a:cxn ang="0">
                  <a:pos x="829" y="2850"/>
                </a:cxn>
                <a:cxn ang="0">
                  <a:pos x="1" y="6674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" name="Google Shape;31;p2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/>
              <a:ahLst/>
              <a:cxnLst>
                <a:cxn ang="0">
                  <a:pos x="1" y="73"/>
                </a:cxn>
                <a:cxn ang="0">
                  <a:pos x="829" y="780"/>
                </a:cxn>
                <a:cxn ang="0">
                  <a:pos x="1657" y="73"/>
                </a:cxn>
                <a:cxn ang="0">
                  <a:pos x="1657" y="73"/>
                </a:cxn>
                <a:cxn ang="0">
                  <a:pos x="1730" y="25"/>
                </a:cxn>
                <a:cxn ang="0">
                  <a:pos x="1803" y="0"/>
                </a:cxn>
                <a:cxn ang="0">
                  <a:pos x="1876" y="25"/>
                </a:cxn>
                <a:cxn ang="0">
                  <a:pos x="1949" y="73"/>
                </a:cxn>
                <a:cxn ang="0">
                  <a:pos x="2777" y="780"/>
                </a:cxn>
                <a:cxn ang="0">
                  <a:pos x="3605" y="73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" name="Google Shape;32;p2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092" y="1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sp>
        <p:nvSpPr>
          <p:cNvPr id="26" name="Google Shape;34;p2"/>
          <p:cNvSpPr>
            <a:spLocks noChangeArrowheads="1"/>
          </p:cNvSpPr>
          <p:nvPr/>
        </p:nvSpPr>
        <p:spPr bwMode="auto">
          <a:xfrm>
            <a:off x="2757488" y="862013"/>
            <a:ext cx="300037" cy="301625"/>
          </a:xfrm>
          <a:prstGeom prst="ellipse">
            <a:avLst/>
          </a:prstGeom>
          <a:solidFill>
            <a:srgbClr val="FF9755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27" name="Google Shape;35;p2"/>
          <p:cNvSpPr>
            <a:spLocks noChangeArrowheads="1"/>
          </p:cNvSpPr>
          <p:nvPr/>
        </p:nvSpPr>
        <p:spPr bwMode="auto">
          <a:xfrm>
            <a:off x="3509963" y="4757738"/>
            <a:ext cx="212725" cy="212725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28" name="Google Shape;36;p2"/>
          <p:cNvSpPr>
            <a:spLocks noChangeArrowheads="1"/>
          </p:cNvSpPr>
          <p:nvPr/>
        </p:nvSpPr>
        <p:spPr bwMode="auto">
          <a:xfrm>
            <a:off x="5494338" y="4375150"/>
            <a:ext cx="414337" cy="412750"/>
          </a:xfrm>
          <a:prstGeom prst="ellipse">
            <a:avLst/>
          </a:prstGeom>
          <a:solidFill>
            <a:srgbClr val="FC406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Yellow">
  <p:cSld name="BLANK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0;p13"/>
          <p:cNvSpPr>
            <a:spLocks noChangeArrowheads="1"/>
          </p:cNvSpPr>
          <p:nvPr/>
        </p:nvSpPr>
        <p:spPr bwMode="auto">
          <a:xfrm>
            <a:off x="406400" y="406400"/>
            <a:ext cx="8331200" cy="43307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3" name="Google Shape;331;p13"/>
          <p:cNvSpPr>
            <a:spLocks noChangeArrowheads="1"/>
          </p:cNvSpPr>
          <p:nvPr/>
        </p:nvSpPr>
        <p:spPr bwMode="auto">
          <a:xfrm>
            <a:off x="-117475" y="847725"/>
            <a:ext cx="604838" cy="604838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4" name="Google Shape;332;p13"/>
          <p:cNvSpPr>
            <a:spLocks noChangeArrowheads="1"/>
          </p:cNvSpPr>
          <p:nvPr/>
        </p:nvSpPr>
        <p:spPr bwMode="auto">
          <a:xfrm>
            <a:off x="217488" y="171450"/>
            <a:ext cx="1054100" cy="1054100"/>
          </a:xfrm>
          <a:prstGeom prst="ellipse">
            <a:avLst/>
          </a:prstGeom>
          <a:solidFill>
            <a:srgbClr val="FC4540">
              <a:alpha val="78822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5" name="Google Shape;333;p13"/>
          <p:cNvSpPr>
            <a:spLocks noChangeArrowheads="1"/>
          </p:cNvSpPr>
          <p:nvPr/>
        </p:nvSpPr>
        <p:spPr bwMode="auto">
          <a:xfrm>
            <a:off x="1157288" y="-136525"/>
            <a:ext cx="398462" cy="398463"/>
          </a:xfrm>
          <a:prstGeom prst="ellipse">
            <a:avLst/>
          </a:prstGeom>
          <a:solidFill>
            <a:srgbClr val="FF9755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6" name="Google Shape;334;p13"/>
          <p:cNvSpPr>
            <a:spLocks noChangeArrowheads="1"/>
          </p:cNvSpPr>
          <p:nvPr/>
        </p:nvSpPr>
        <p:spPr bwMode="auto">
          <a:xfrm>
            <a:off x="1397000" y="338138"/>
            <a:ext cx="136525" cy="136525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7" name="Google Shape;335;p13"/>
          <p:cNvSpPr>
            <a:spLocks noChangeArrowheads="1"/>
          </p:cNvSpPr>
          <p:nvPr/>
        </p:nvSpPr>
        <p:spPr bwMode="auto">
          <a:xfrm>
            <a:off x="487363" y="1335088"/>
            <a:ext cx="214312" cy="212725"/>
          </a:xfrm>
          <a:prstGeom prst="ellipse">
            <a:avLst/>
          </a:prstGeom>
          <a:solidFill>
            <a:srgbClr val="FC406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8" name="Google Shape;336;p13"/>
          <p:cNvSpPr>
            <a:spLocks noChangeArrowheads="1"/>
          </p:cNvSpPr>
          <p:nvPr/>
        </p:nvSpPr>
        <p:spPr bwMode="auto">
          <a:xfrm>
            <a:off x="7848600" y="4168775"/>
            <a:ext cx="1096963" cy="1096963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9" name="Google Shape;337;p13"/>
          <p:cNvSpPr>
            <a:spLocks noChangeArrowheads="1"/>
          </p:cNvSpPr>
          <p:nvPr/>
        </p:nvSpPr>
        <p:spPr bwMode="auto">
          <a:xfrm>
            <a:off x="8507413" y="2981325"/>
            <a:ext cx="774700" cy="774700"/>
          </a:xfrm>
          <a:prstGeom prst="ellipse">
            <a:avLst/>
          </a:prstGeom>
          <a:solidFill>
            <a:srgbClr val="FC406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0" name="Google Shape;338;p13"/>
          <p:cNvSpPr>
            <a:spLocks noChangeArrowheads="1"/>
          </p:cNvSpPr>
          <p:nvPr/>
        </p:nvSpPr>
        <p:spPr bwMode="auto">
          <a:xfrm>
            <a:off x="8094663" y="3973513"/>
            <a:ext cx="412750" cy="414337"/>
          </a:xfrm>
          <a:prstGeom prst="ellipse">
            <a:avLst/>
          </a:prstGeom>
          <a:solidFill>
            <a:srgbClr val="FC4540">
              <a:alpha val="78822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1" name="Google Shape;339;p13"/>
          <p:cNvSpPr>
            <a:spLocks noChangeArrowheads="1"/>
          </p:cNvSpPr>
          <p:nvPr/>
        </p:nvSpPr>
        <p:spPr bwMode="auto">
          <a:xfrm>
            <a:off x="8621713" y="3871913"/>
            <a:ext cx="212725" cy="214312"/>
          </a:xfrm>
          <a:prstGeom prst="ellipse">
            <a:avLst/>
          </a:prstGeom>
          <a:solidFill>
            <a:srgbClr val="FF9755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2" name="Google Shape;340;p13"/>
          <p:cNvSpPr>
            <a:spLocks noChangeArrowheads="1"/>
          </p:cNvSpPr>
          <p:nvPr/>
        </p:nvSpPr>
        <p:spPr bwMode="auto">
          <a:xfrm>
            <a:off x="7550150" y="4802188"/>
            <a:ext cx="212725" cy="212725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3" name="Google Shape;341;p13"/>
          <p:cNvSpPr>
            <a:spLocks noChangeArrowheads="1"/>
          </p:cNvSpPr>
          <p:nvPr/>
        </p:nvSpPr>
        <p:spPr bwMode="auto">
          <a:xfrm>
            <a:off x="7326313" y="4675188"/>
            <a:ext cx="93662" cy="93662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4" name="Google Shape;342;p13"/>
          <p:cNvSpPr>
            <a:spLocks noChangeArrowheads="1"/>
          </p:cNvSpPr>
          <p:nvPr/>
        </p:nvSpPr>
        <p:spPr bwMode="auto">
          <a:xfrm>
            <a:off x="258763" y="1576388"/>
            <a:ext cx="93662" cy="95250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5" name="Google Shape;343;p13"/>
          <p:cNvSpPr>
            <a:spLocks/>
          </p:cNvSpPr>
          <p:nvPr/>
        </p:nvSpPr>
        <p:spPr bwMode="auto">
          <a:xfrm>
            <a:off x="8726488" y="3200400"/>
            <a:ext cx="336550" cy="336550"/>
          </a:xfrm>
          <a:custGeom>
            <a:avLst/>
            <a:gdLst/>
            <a:ahLst/>
            <a:cxnLst>
              <a:cxn ang="0">
                <a:pos x="14809" y="3630"/>
              </a:cxn>
              <a:cxn ang="0">
                <a:pos x="15832" y="2997"/>
              </a:cxn>
              <a:cxn ang="0">
                <a:pos x="15978" y="1827"/>
              </a:cxn>
              <a:cxn ang="0">
                <a:pos x="15320" y="707"/>
              </a:cxn>
              <a:cxn ang="0">
                <a:pos x="14395" y="123"/>
              </a:cxn>
              <a:cxn ang="0">
                <a:pos x="13250" y="98"/>
              </a:cxn>
              <a:cxn ang="0">
                <a:pos x="12471" y="975"/>
              </a:cxn>
              <a:cxn ang="0">
                <a:pos x="12008" y="1998"/>
              </a:cxn>
              <a:cxn ang="0">
                <a:pos x="10717" y="2534"/>
              </a:cxn>
              <a:cxn ang="0">
                <a:pos x="9231" y="878"/>
              </a:cxn>
              <a:cxn ang="0">
                <a:pos x="8209" y="25"/>
              </a:cxn>
              <a:cxn ang="0">
                <a:pos x="7039" y="537"/>
              </a:cxn>
              <a:cxn ang="0">
                <a:pos x="5432" y="2095"/>
              </a:cxn>
              <a:cxn ang="0">
                <a:pos x="5262" y="3021"/>
              </a:cxn>
              <a:cxn ang="0">
                <a:pos x="5797" y="3752"/>
              </a:cxn>
              <a:cxn ang="0">
                <a:pos x="7039" y="4239"/>
              </a:cxn>
              <a:cxn ang="0">
                <a:pos x="7600" y="5359"/>
              </a:cxn>
              <a:cxn ang="0">
                <a:pos x="7307" y="6357"/>
              </a:cxn>
              <a:cxn ang="0">
                <a:pos x="6552" y="7186"/>
              </a:cxn>
              <a:cxn ang="0">
                <a:pos x="5359" y="7600"/>
              </a:cxn>
              <a:cxn ang="0">
                <a:pos x="4409" y="7234"/>
              </a:cxn>
              <a:cxn ang="0">
                <a:pos x="3849" y="5992"/>
              </a:cxn>
              <a:cxn ang="0">
                <a:pos x="3167" y="5310"/>
              </a:cxn>
              <a:cxn ang="0">
                <a:pos x="2242" y="5359"/>
              </a:cxn>
              <a:cxn ang="0">
                <a:pos x="756" y="6747"/>
              </a:cxn>
              <a:cxn ang="0">
                <a:pos x="1" y="8014"/>
              </a:cxn>
              <a:cxn ang="0">
                <a:pos x="585" y="8988"/>
              </a:cxn>
              <a:cxn ang="0">
                <a:pos x="2412" y="10547"/>
              </a:cxn>
              <a:cxn ang="0">
                <a:pos x="2266" y="11740"/>
              </a:cxn>
              <a:cxn ang="0">
                <a:pos x="1219" y="12398"/>
              </a:cxn>
              <a:cxn ang="0">
                <a:pos x="196" y="13031"/>
              </a:cxn>
              <a:cxn ang="0">
                <a:pos x="50" y="14200"/>
              </a:cxn>
              <a:cxn ang="0">
                <a:pos x="707" y="15320"/>
              </a:cxn>
              <a:cxn ang="0">
                <a:pos x="1633" y="15905"/>
              </a:cxn>
              <a:cxn ang="0">
                <a:pos x="2777" y="15929"/>
              </a:cxn>
              <a:cxn ang="0">
                <a:pos x="3557" y="15052"/>
              </a:cxn>
              <a:cxn ang="0">
                <a:pos x="4019" y="14029"/>
              </a:cxn>
              <a:cxn ang="0">
                <a:pos x="5310" y="13493"/>
              </a:cxn>
              <a:cxn ang="0">
                <a:pos x="6796" y="15150"/>
              </a:cxn>
              <a:cxn ang="0">
                <a:pos x="7819" y="16002"/>
              </a:cxn>
              <a:cxn ang="0">
                <a:pos x="8988" y="15491"/>
              </a:cxn>
              <a:cxn ang="0">
                <a:pos x="10595" y="13932"/>
              </a:cxn>
              <a:cxn ang="0">
                <a:pos x="10766" y="13006"/>
              </a:cxn>
              <a:cxn ang="0">
                <a:pos x="10230" y="12276"/>
              </a:cxn>
              <a:cxn ang="0">
                <a:pos x="8988" y="11789"/>
              </a:cxn>
              <a:cxn ang="0">
                <a:pos x="8428" y="10668"/>
              </a:cxn>
              <a:cxn ang="0">
                <a:pos x="8720" y="9670"/>
              </a:cxn>
              <a:cxn ang="0">
                <a:pos x="9475" y="8866"/>
              </a:cxn>
              <a:cxn ang="0">
                <a:pos x="10668" y="8428"/>
              </a:cxn>
              <a:cxn ang="0">
                <a:pos x="11618" y="8793"/>
              </a:cxn>
              <a:cxn ang="0">
                <a:pos x="12178" y="10035"/>
              </a:cxn>
              <a:cxn ang="0">
                <a:pos x="12860" y="10717"/>
              </a:cxn>
              <a:cxn ang="0">
                <a:pos x="13786" y="10668"/>
              </a:cxn>
              <a:cxn ang="0">
                <a:pos x="15271" y="9280"/>
              </a:cxn>
              <a:cxn ang="0">
                <a:pos x="16026" y="8014"/>
              </a:cxn>
              <a:cxn ang="0">
                <a:pos x="15442" y="7039"/>
              </a:cxn>
              <a:cxn ang="0">
                <a:pos x="13615" y="5481"/>
              </a:cxn>
              <a:cxn ang="0">
                <a:pos x="13761" y="4287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grpSp>
        <p:nvGrpSpPr>
          <p:cNvPr id="16" name="Google Shape;344;p13"/>
          <p:cNvGrpSpPr>
            <a:grpSpLocks/>
          </p:cNvGrpSpPr>
          <p:nvPr/>
        </p:nvGrpSpPr>
        <p:grpSpPr bwMode="auto">
          <a:xfrm>
            <a:off x="8142288" y="4478338"/>
            <a:ext cx="509587" cy="477837"/>
            <a:chOff x="5972700" y="2330200"/>
            <a:chExt cx="411625" cy="387275"/>
          </a:xfrm>
        </p:grpSpPr>
        <p:sp>
          <p:nvSpPr>
            <p:cNvPr id="17" name="Google Shape;345;p13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92"/>
                </a:cxn>
                <a:cxn ang="0">
                  <a:pos x="3921" y="8792"/>
                </a:cxn>
                <a:cxn ang="0">
                  <a:pos x="3921" y="0"/>
                </a:cxn>
                <a:cxn ang="0">
                  <a:pos x="0" y="0"/>
                </a:cxn>
                <a:cxn ang="0">
                  <a:pos x="2411" y="2411"/>
                </a:cxn>
                <a:cxn ang="0">
                  <a:pos x="2411" y="2411"/>
                </a:cxn>
                <a:cxn ang="0">
                  <a:pos x="2265" y="2387"/>
                </a:cxn>
                <a:cxn ang="0">
                  <a:pos x="2143" y="2363"/>
                </a:cxn>
                <a:cxn ang="0">
                  <a:pos x="2022" y="2290"/>
                </a:cxn>
                <a:cxn ang="0">
                  <a:pos x="1924" y="2216"/>
                </a:cxn>
                <a:cxn ang="0">
                  <a:pos x="1827" y="2095"/>
                </a:cxn>
                <a:cxn ang="0">
                  <a:pos x="1754" y="1973"/>
                </a:cxn>
                <a:cxn ang="0">
                  <a:pos x="1729" y="1851"/>
                </a:cxn>
                <a:cxn ang="0">
                  <a:pos x="1705" y="1705"/>
                </a:cxn>
                <a:cxn ang="0">
                  <a:pos x="1705" y="1705"/>
                </a:cxn>
                <a:cxn ang="0">
                  <a:pos x="1729" y="1559"/>
                </a:cxn>
                <a:cxn ang="0">
                  <a:pos x="1754" y="1437"/>
                </a:cxn>
                <a:cxn ang="0">
                  <a:pos x="1827" y="1315"/>
                </a:cxn>
                <a:cxn ang="0">
                  <a:pos x="1924" y="1218"/>
                </a:cxn>
                <a:cxn ang="0">
                  <a:pos x="2022" y="1120"/>
                </a:cxn>
                <a:cxn ang="0">
                  <a:pos x="2143" y="1072"/>
                </a:cxn>
                <a:cxn ang="0">
                  <a:pos x="2265" y="1023"/>
                </a:cxn>
                <a:cxn ang="0">
                  <a:pos x="2411" y="999"/>
                </a:cxn>
                <a:cxn ang="0">
                  <a:pos x="2411" y="999"/>
                </a:cxn>
                <a:cxn ang="0">
                  <a:pos x="2557" y="1023"/>
                </a:cxn>
                <a:cxn ang="0">
                  <a:pos x="2679" y="1072"/>
                </a:cxn>
                <a:cxn ang="0">
                  <a:pos x="2801" y="1120"/>
                </a:cxn>
                <a:cxn ang="0">
                  <a:pos x="2898" y="1218"/>
                </a:cxn>
                <a:cxn ang="0">
                  <a:pos x="2996" y="1315"/>
                </a:cxn>
                <a:cxn ang="0">
                  <a:pos x="3069" y="1437"/>
                </a:cxn>
                <a:cxn ang="0">
                  <a:pos x="3093" y="1559"/>
                </a:cxn>
                <a:cxn ang="0">
                  <a:pos x="3118" y="1705"/>
                </a:cxn>
                <a:cxn ang="0">
                  <a:pos x="3118" y="1705"/>
                </a:cxn>
                <a:cxn ang="0">
                  <a:pos x="3093" y="1851"/>
                </a:cxn>
                <a:cxn ang="0">
                  <a:pos x="3069" y="1973"/>
                </a:cxn>
                <a:cxn ang="0">
                  <a:pos x="2996" y="2095"/>
                </a:cxn>
                <a:cxn ang="0">
                  <a:pos x="2898" y="2216"/>
                </a:cxn>
                <a:cxn ang="0">
                  <a:pos x="2801" y="2290"/>
                </a:cxn>
                <a:cxn ang="0">
                  <a:pos x="2679" y="2363"/>
                </a:cxn>
                <a:cxn ang="0">
                  <a:pos x="2557" y="2387"/>
                </a:cxn>
                <a:cxn ang="0">
                  <a:pos x="2411" y="2411"/>
                </a:cxn>
                <a:cxn ang="0">
                  <a:pos x="2411" y="2411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" name="Google Shape;346;p13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/>
              <a:ahLst/>
              <a:cxnLst>
                <a:cxn ang="0">
                  <a:pos x="1511" y="13396"/>
                </a:cxn>
                <a:cxn ang="0">
                  <a:pos x="3556" y="14273"/>
                </a:cxn>
                <a:cxn ang="0">
                  <a:pos x="6114" y="15101"/>
                </a:cxn>
                <a:cxn ang="0">
                  <a:pos x="7672" y="15417"/>
                </a:cxn>
                <a:cxn ang="0">
                  <a:pos x="8598" y="15490"/>
                </a:cxn>
                <a:cxn ang="0">
                  <a:pos x="10181" y="15417"/>
                </a:cxn>
                <a:cxn ang="0">
                  <a:pos x="10814" y="15222"/>
                </a:cxn>
                <a:cxn ang="0">
                  <a:pos x="11082" y="14955"/>
                </a:cxn>
                <a:cxn ang="0">
                  <a:pos x="11204" y="14126"/>
                </a:cxn>
                <a:cxn ang="0">
                  <a:pos x="11033" y="13664"/>
                </a:cxn>
                <a:cxn ang="0">
                  <a:pos x="11009" y="13518"/>
                </a:cxn>
                <a:cxn ang="0">
                  <a:pos x="11350" y="13323"/>
                </a:cxn>
                <a:cxn ang="0">
                  <a:pos x="11545" y="12957"/>
                </a:cxn>
                <a:cxn ang="0">
                  <a:pos x="11642" y="11959"/>
                </a:cxn>
                <a:cxn ang="0">
                  <a:pos x="11618" y="11618"/>
                </a:cxn>
                <a:cxn ang="0">
                  <a:pos x="11374" y="11277"/>
                </a:cxn>
                <a:cxn ang="0">
                  <a:pos x="11423" y="11180"/>
                </a:cxn>
                <a:cxn ang="0">
                  <a:pos x="11715" y="10960"/>
                </a:cxn>
                <a:cxn ang="0">
                  <a:pos x="11886" y="10644"/>
                </a:cxn>
                <a:cxn ang="0">
                  <a:pos x="11983" y="9645"/>
                </a:cxn>
                <a:cxn ang="0">
                  <a:pos x="11959" y="9280"/>
                </a:cxn>
                <a:cxn ang="0">
                  <a:pos x="11788" y="9012"/>
                </a:cxn>
                <a:cxn ang="0">
                  <a:pos x="11618" y="8866"/>
                </a:cxn>
                <a:cxn ang="0">
                  <a:pos x="11910" y="8695"/>
                </a:cxn>
                <a:cxn ang="0">
                  <a:pos x="12105" y="8427"/>
                </a:cxn>
                <a:cxn ang="0">
                  <a:pos x="12251" y="7307"/>
                </a:cxn>
                <a:cxn ang="0">
                  <a:pos x="12202" y="7064"/>
                </a:cxn>
                <a:cxn ang="0">
                  <a:pos x="12032" y="6771"/>
                </a:cxn>
                <a:cxn ang="0">
                  <a:pos x="11472" y="6430"/>
                </a:cxn>
                <a:cxn ang="0">
                  <a:pos x="10546" y="6211"/>
                </a:cxn>
                <a:cxn ang="0">
                  <a:pos x="8817" y="6016"/>
                </a:cxn>
                <a:cxn ang="0">
                  <a:pos x="6309" y="5870"/>
                </a:cxn>
                <a:cxn ang="0">
                  <a:pos x="6771" y="4872"/>
                </a:cxn>
                <a:cxn ang="0">
                  <a:pos x="7064" y="3678"/>
                </a:cxn>
                <a:cxn ang="0">
                  <a:pos x="7283" y="1535"/>
                </a:cxn>
                <a:cxn ang="0">
                  <a:pos x="7283" y="804"/>
                </a:cxn>
                <a:cxn ang="0">
                  <a:pos x="7015" y="317"/>
                </a:cxn>
                <a:cxn ang="0">
                  <a:pos x="6503" y="25"/>
                </a:cxn>
                <a:cxn ang="0">
                  <a:pos x="5943" y="25"/>
                </a:cxn>
                <a:cxn ang="0">
                  <a:pos x="5359" y="220"/>
                </a:cxn>
                <a:cxn ang="0">
                  <a:pos x="4774" y="2022"/>
                </a:cxn>
                <a:cxn ang="0">
                  <a:pos x="4190" y="3386"/>
                </a:cxn>
                <a:cxn ang="0">
                  <a:pos x="3873" y="3922"/>
                </a:cxn>
                <a:cxn ang="0">
                  <a:pos x="2509" y="523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grpSp>
        <p:nvGrpSpPr>
          <p:cNvPr id="19" name="Google Shape;347;p13"/>
          <p:cNvGrpSpPr>
            <a:grpSpLocks/>
          </p:cNvGrpSpPr>
          <p:nvPr/>
        </p:nvGrpSpPr>
        <p:grpSpPr bwMode="auto">
          <a:xfrm>
            <a:off x="546100" y="382588"/>
            <a:ext cx="398463" cy="631825"/>
            <a:chOff x="6718575" y="2318625"/>
            <a:chExt cx="256950" cy="407375"/>
          </a:xfrm>
        </p:grpSpPr>
        <p:sp>
          <p:nvSpPr>
            <p:cNvPr id="20" name="Google Shape;348;p13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/>
              <a:ahLst/>
              <a:cxnLst>
                <a:cxn ang="0">
                  <a:pos x="4092" y="902"/>
                </a:cxn>
                <a:cxn ang="0">
                  <a:pos x="4092" y="1"/>
                </a:cxn>
                <a:cxn ang="0">
                  <a:pos x="0" y="1"/>
                </a:cxn>
                <a:cxn ang="0">
                  <a:pos x="0" y="902"/>
                </a:cxn>
                <a:cxn ang="0">
                  <a:pos x="4092" y="902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" name="Google Shape;349;p13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/>
              <a:ahLst/>
              <a:cxnLst>
                <a:cxn ang="0">
                  <a:pos x="4092" y="901"/>
                </a:cxn>
                <a:cxn ang="0">
                  <a:pos x="4092" y="0"/>
                </a:cxn>
                <a:cxn ang="0">
                  <a:pos x="0" y="0"/>
                </a:cxn>
                <a:cxn ang="0">
                  <a:pos x="0" y="901"/>
                </a:cxn>
                <a:cxn ang="0">
                  <a:pos x="4092" y="901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" name="Google Shape;350;p13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71"/>
                </a:cxn>
                <a:cxn ang="0">
                  <a:pos x="0" y="171"/>
                </a:cxn>
                <a:cxn ang="0">
                  <a:pos x="24" y="318"/>
                </a:cxn>
                <a:cxn ang="0">
                  <a:pos x="98" y="464"/>
                </a:cxn>
                <a:cxn ang="0">
                  <a:pos x="195" y="585"/>
                </a:cxn>
                <a:cxn ang="0">
                  <a:pos x="341" y="659"/>
                </a:cxn>
                <a:cxn ang="0">
                  <a:pos x="1875" y="1170"/>
                </a:cxn>
                <a:cxn ang="0">
                  <a:pos x="1875" y="1170"/>
                </a:cxn>
                <a:cxn ang="0">
                  <a:pos x="2046" y="1194"/>
                </a:cxn>
                <a:cxn ang="0">
                  <a:pos x="2046" y="1194"/>
                </a:cxn>
                <a:cxn ang="0">
                  <a:pos x="2216" y="1170"/>
                </a:cxn>
                <a:cxn ang="0">
                  <a:pos x="3751" y="659"/>
                </a:cxn>
                <a:cxn ang="0">
                  <a:pos x="3751" y="659"/>
                </a:cxn>
                <a:cxn ang="0">
                  <a:pos x="3897" y="585"/>
                </a:cxn>
                <a:cxn ang="0">
                  <a:pos x="3994" y="464"/>
                </a:cxn>
                <a:cxn ang="0">
                  <a:pos x="4067" y="318"/>
                </a:cxn>
                <a:cxn ang="0">
                  <a:pos x="4092" y="171"/>
                </a:cxn>
                <a:cxn ang="0">
                  <a:pos x="4092" y="1"/>
                </a:cxn>
                <a:cxn ang="0">
                  <a:pos x="0" y="1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" name="Google Shape;351;p13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/>
              <a:ahLst/>
              <a:cxnLst>
                <a:cxn ang="0">
                  <a:pos x="1413" y="6674"/>
                </a:cxn>
                <a:cxn ang="0">
                  <a:pos x="1413" y="6674"/>
                </a:cxn>
                <a:cxn ang="0">
                  <a:pos x="585" y="2850"/>
                </a:cxn>
                <a:cxn ang="0">
                  <a:pos x="1" y="1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" name="Google Shape;352;p13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/>
              <a:ahLst/>
              <a:cxnLst>
                <a:cxn ang="0">
                  <a:pos x="7185" y="12300"/>
                </a:cxn>
                <a:cxn ang="0">
                  <a:pos x="7477" y="11253"/>
                </a:cxn>
                <a:cxn ang="0">
                  <a:pos x="7891" y="10327"/>
                </a:cxn>
                <a:cxn ang="0">
                  <a:pos x="8378" y="9499"/>
                </a:cxn>
                <a:cxn ang="0">
                  <a:pos x="9182" y="8330"/>
                </a:cxn>
                <a:cxn ang="0">
                  <a:pos x="9645" y="7551"/>
                </a:cxn>
                <a:cxn ang="0">
                  <a:pos x="10034" y="6674"/>
                </a:cxn>
                <a:cxn ang="0">
                  <a:pos x="10229" y="5676"/>
                </a:cxn>
                <a:cxn ang="0">
                  <a:pos x="10278" y="5140"/>
                </a:cxn>
                <a:cxn ang="0">
                  <a:pos x="10229" y="4604"/>
                </a:cxn>
                <a:cxn ang="0">
                  <a:pos x="10034" y="3605"/>
                </a:cxn>
                <a:cxn ang="0">
                  <a:pos x="9645" y="2680"/>
                </a:cxn>
                <a:cxn ang="0">
                  <a:pos x="9084" y="1876"/>
                </a:cxn>
                <a:cxn ang="0">
                  <a:pos x="8402" y="1170"/>
                </a:cxn>
                <a:cxn ang="0">
                  <a:pos x="7574" y="634"/>
                </a:cxn>
                <a:cxn ang="0">
                  <a:pos x="6673" y="244"/>
                </a:cxn>
                <a:cxn ang="0">
                  <a:pos x="5675" y="25"/>
                </a:cxn>
                <a:cxn ang="0">
                  <a:pos x="5139" y="1"/>
                </a:cxn>
                <a:cxn ang="0">
                  <a:pos x="4116" y="98"/>
                </a:cxn>
                <a:cxn ang="0">
                  <a:pos x="3142" y="415"/>
                </a:cxn>
                <a:cxn ang="0">
                  <a:pos x="2265" y="878"/>
                </a:cxn>
                <a:cxn ang="0">
                  <a:pos x="1510" y="1511"/>
                </a:cxn>
                <a:cxn ang="0">
                  <a:pos x="877" y="2266"/>
                </a:cxn>
                <a:cxn ang="0">
                  <a:pos x="414" y="3143"/>
                </a:cxn>
                <a:cxn ang="0">
                  <a:pos x="122" y="4093"/>
                </a:cxn>
                <a:cxn ang="0">
                  <a:pos x="0" y="5140"/>
                </a:cxn>
                <a:cxn ang="0">
                  <a:pos x="24" y="5408"/>
                </a:cxn>
                <a:cxn ang="0">
                  <a:pos x="122" y="6187"/>
                </a:cxn>
                <a:cxn ang="0">
                  <a:pos x="414" y="7113"/>
                </a:cxn>
                <a:cxn ang="0">
                  <a:pos x="852" y="7941"/>
                </a:cxn>
                <a:cxn ang="0">
                  <a:pos x="1364" y="8720"/>
                </a:cxn>
                <a:cxn ang="0">
                  <a:pos x="2143" y="9913"/>
                </a:cxn>
                <a:cxn ang="0">
                  <a:pos x="2606" y="10766"/>
                </a:cxn>
                <a:cxn ang="0">
                  <a:pos x="2971" y="11764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" name="Google Shape;353;p13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/>
              <a:ahLst/>
              <a:cxnLst>
                <a:cxn ang="0">
                  <a:pos x="1413" y="1"/>
                </a:cxn>
                <a:cxn ang="0">
                  <a:pos x="1413" y="1"/>
                </a:cxn>
                <a:cxn ang="0">
                  <a:pos x="829" y="2850"/>
                </a:cxn>
                <a:cxn ang="0">
                  <a:pos x="1" y="6674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" name="Google Shape;354;p13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/>
              <a:ahLst/>
              <a:cxnLst>
                <a:cxn ang="0">
                  <a:pos x="1" y="73"/>
                </a:cxn>
                <a:cxn ang="0">
                  <a:pos x="829" y="780"/>
                </a:cxn>
                <a:cxn ang="0">
                  <a:pos x="1657" y="73"/>
                </a:cxn>
                <a:cxn ang="0">
                  <a:pos x="1657" y="73"/>
                </a:cxn>
                <a:cxn ang="0">
                  <a:pos x="1730" y="25"/>
                </a:cxn>
                <a:cxn ang="0">
                  <a:pos x="1803" y="0"/>
                </a:cxn>
                <a:cxn ang="0">
                  <a:pos x="1876" y="25"/>
                </a:cxn>
                <a:cxn ang="0">
                  <a:pos x="1949" y="73"/>
                </a:cxn>
                <a:cxn ang="0">
                  <a:pos x="2777" y="780"/>
                </a:cxn>
                <a:cxn ang="0">
                  <a:pos x="3605" y="73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" name="Google Shape;355;p13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092" y="1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sp>
        <p:nvSpPr>
          <p:cNvPr id="28" name="Google Shape;356;p13"/>
          <p:cNvSpPr txBox="1">
            <a:spLocks noGrp="1"/>
          </p:cNvSpPr>
          <p:nvPr>
            <p:ph type="sldNum" idx="10"/>
          </p:nvPr>
        </p:nvSpPr>
        <p:spPr bwMode="auto">
          <a:xfrm>
            <a:off x="8118475" y="417513"/>
            <a:ext cx="547688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>
                <a:solidFill>
                  <a:srgbClr val="FFFFFF"/>
                </a:solidFill>
                <a:latin typeface="Lato Light"/>
                <a:sym typeface="Lato Light"/>
              </a:defRPr>
            </a:lvl1pPr>
          </a:lstStyle>
          <a:p>
            <a:fld id="{95F1F4C7-BBE4-4CAD-AC7E-A5C32B4124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8;p14"/>
          <p:cNvSpPr/>
          <p:nvPr/>
        </p:nvSpPr>
        <p:spPr>
          <a:xfrm>
            <a:off x="406400" y="406400"/>
            <a:ext cx="8331200" cy="4330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359;p14"/>
          <p:cNvSpPr>
            <a:spLocks noChangeArrowheads="1"/>
          </p:cNvSpPr>
          <p:nvPr/>
        </p:nvSpPr>
        <p:spPr bwMode="auto">
          <a:xfrm>
            <a:off x="217488" y="171450"/>
            <a:ext cx="1054100" cy="1054100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4" name="Google Shape;360;p14"/>
          <p:cNvSpPr>
            <a:spLocks noChangeArrowheads="1"/>
          </p:cNvSpPr>
          <p:nvPr/>
        </p:nvSpPr>
        <p:spPr bwMode="auto">
          <a:xfrm>
            <a:off x="1157288" y="-136525"/>
            <a:ext cx="398462" cy="398463"/>
          </a:xfrm>
          <a:prstGeom prst="ellipse">
            <a:avLst/>
          </a:prstGeom>
          <a:solidFill>
            <a:srgbClr val="FF9755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5" name="Google Shape;361;p14"/>
          <p:cNvSpPr>
            <a:spLocks noChangeArrowheads="1"/>
          </p:cNvSpPr>
          <p:nvPr/>
        </p:nvSpPr>
        <p:spPr bwMode="auto">
          <a:xfrm>
            <a:off x="1397000" y="338138"/>
            <a:ext cx="136525" cy="136525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6" name="Google Shape;362;p14"/>
          <p:cNvSpPr>
            <a:spLocks noChangeArrowheads="1"/>
          </p:cNvSpPr>
          <p:nvPr/>
        </p:nvSpPr>
        <p:spPr bwMode="auto">
          <a:xfrm>
            <a:off x="487363" y="1335088"/>
            <a:ext cx="214312" cy="21272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7" name="Google Shape;363;p14"/>
          <p:cNvSpPr>
            <a:spLocks noChangeArrowheads="1"/>
          </p:cNvSpPr>
          <p:nvPr/>
        </p:nvSpPr>
        <p:spPr bwMode="auto">
          <a:xfrm>
            <a:off x="7848600" y="4168775"/>
            <a:ext cx="1096963" cy="1096963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8" name="Google Shape;364;p14"/>
          <p:cNvSpPr>
            <a:spLocks noChangeArrowheads="1"/>
          </p:cNvSpPr>
          <p:nvPr/>
        </p:nvSpPr>
        <p:spPr bwMode="auto">
          <a:xfrm>
            <a:off x="8507413" y="2981325"/>
            <a:ext cx="774700" cy="774700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9" name="Google Shape;365;p14"/>
          <p:cNvSpPr>
            <a:spLocks noChangeArrowheads="1"/>
          </p:cNvSpPr>
          <p:nvPr/>
        </p:nvSpPr>
        <p:spPr bwMode="auto">
          <a:xfrm>
            <a:off x="8094663" y="3973513"/>
            <a:ext cx="412750" cy="414337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0" name="Google Shape;366;p14"/>
          <p:cNvSpPr>
            <a:spLocks noChangeArrowheads="1"/>
          </p:cNvSpPr>
          <p:nvPr/>
        </p:nvSpPr>
        <p:spPr bwMode="auto">
          <a:xfrm>
            <a:off x="8621713" y="3871913"/>
            <a:ext cx="212725" cy="214312"/>
          </a:xfrm>
          <a:prstGeom prst="ellipse">
            <a:avLst/>
          </a:prstGeom>
          <a:solidFill>
            <a:srgbClr val="FF9755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1" name="Google Shape;367;p14"/>
          <p:cNvSpPr>
            <a:spLocks noChangeArrowheads="1"/>
          </p:cNvSpPr>
          <p:nvPr/>
        </p:nvSpPr>
        <p:spPr bwMode="auto">
          <a:xfrm>
            <a:off x="7550150" y="4802188"/>
            <a:ext cx="212725" cy="212725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2" name="Google Shape;368;p14"/>
          <p:cNvSpPr>
            <a:spLocks noChangeArrowheads="1"/>
          </p:cNvSpPr>
          <p:nvPr/>
        </p:nvSpPr>
        <p:spPr bwMode="auto">
          <a:xfrm>
            <a:off x="7326313" y="4675188"/>
            <a:ext cx="93662" cy="93662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3" name="Google Shape;369;p14"/>
          <p:cNvSpPr>
            <a:spLocks noChangeArrowheads="1"/>
          </p:cNvSpPr>
          <p:nvPr/>
        </p:nvSpPr>
        <p:spPr bwMode="auto">
          <a:xfrm>
            <a:off x="258763" y="1576388"/>
            <a:ext cx="93662" cy="95250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4" name="Google Shape;370;p14"/>
          <p:cNvSpPr>
            <a:spLocks/>
          </p:cNvSpPr>
          <p:nvPr/>
        </p:nvSpPr>
        <p:spPr bwMode="auto">
          <a:xfrm>
            <a:off x="8726488" y="3200400"/>
            <a:ext cx="336550" cy="336550"/>
          </a:xfrm>
          <a:custGeom>
            <a:avLst/>
            <a:gdLst/>
            <a:ahLst/>
            <a:cxnLst>
              <a:cxn ang="0">
                <a:pos x="14809" y="3630"/>
              </a:cxn>
              <a:cxn ang="0">
                <a:pos x="15832" y="2997"/>
              </a:cxn>
              <a:cxn ang="0">
                <a:pos x="15978" y="1827"/>
              </a:cxn>
              <a:cxn ang="0">
                <a:pos x="15320" y="707"/>
              </a:cxn>
              <a:cxn ang="0">
                <a:pos x="14395" y="123"/>
              </a:cxn>
              <a:cxn ang="0">
                <a:pos x="13250" y="98"/>
              </a:cxn>
              <a:cxn ang="0">
                <a:pos x="12471" y="975"/>
              </a:cxn>
              <a:cxn ang="0">
                <a:pos x="12008" y="1998"/>
              </a:cxn>
              <a:cxn ang="0">
                <a:pos x="10717" y="2534"/>
              </a:cxn>
              <a:cxn ang="0">
                <a:pos x="9231" y="878"/>
              </a:cxn>
              <a:cxn ang="0">
                <a:pos x="8209" y="25"/>
              </a:cxn>
              <a:cxn ang="0">
                <a:pos x="7039" y="537"/>
              </a:cxn>
              <a:cxn ang="0">
                <a:pos x="5432" y="2095"/>
              </a:cxn>
              <a:cxn ang="0">
                <a:pos x="5262" y="3021"/>
              </a:cxn>
              <a:cxn ang="0">
                <a:pos x="5797" y="3752"/>
              </a:cxn>
              <a:cxn ang="0">
                <a:pos x="7039" y="4239"/>
              </a:cxn>
              <a:cxn ang="0">
                <a:pos x="7600" y="5359"/>
              </a:cxn>
              <a:cxn ang="0">
                <a:pos x="7307" y="6357"/>
              </a:cxn>
              <a:cxn ang="0">
                <a:pos x="6552" y="7186"/>
              </a:cxn>
              <a:cxn ang="0">
                <a:pos x="5359" y="7600"/>
              </a:cxn>
              <a:cxn ang="0">
                <a:pos x="4409" y="7234"/>
              </a:cxn>
              <a:cxn ang="0">
                <a:pos x="3849" y="5992"/>
              </a:cxn>
              <a:cxn ang="0">
                <a:pos x="3167" y="5310"/>
              </a:cxn>
              <a:cxn ang="0">
                <a:pos x="2242" y="5359"/>
              </a:cxn>
              <a:cxn ang="0">
                <a:pos x="756" y="6747"/>
              </a:cxn>
              <a:cxn ang="0">
                <a:pos x="1" y="8014"/>
              </a:cxn>
              <a:cxn ang="0">
                <a:pos x="585" y="8988"/>
              </a:cxn>
              <a:cxn ang="0">
                <a:pos x="2412" y="10547"/>
              </a:cxn>
              <a:cxn ang="0">
                <a:pos x="2266" y="11740"/>
              </a:cxn>
              <a:cxn ang="0">
                <a:pos x="1219" y="12398"/>
              </a:cxn>
              <a:cxn ang="0">
                <a:pos x="196" y="13031"/>
              </a:cxn>
              <a:cxn ang="0">
                <a:pos x="50" y="14200"/>
              </a:cxn>
              <a:cxn ang="0">
                <a:pos x="707" y="15320"/>
              </a:cxn>
              <a:cxn ang="0">
                <a:pos x="1633" y="15905"/>
              </a:cxn>
              <a:cxn ang="0">
                <a:pos x="2777" y="15929"/>
              </a:cxn>
              <a:cxn ang="0">
                <a:pos x="3557" y="15052"/>
              </a:cxn>
              <a:cxn ang="0">
                <a:pos x="4019" y="14029"/>
              </a:cxn>
              <a:cxn ang="0">
                <a:pos x="5310" y="13493"/>
              </a:cxn>
              <a:cxn ang="0">
                <a:pos x="6796" y="15150"/>
              </a:cxn>
              <a:cxn ang="0">
                <a:pos x="7819" y="16002"/>
              </a:cxn>
              <a:cxn ang="0">
                <a:pos x="8988" y="15491"/>
              </a:cxn>
              <a:cxn ang="0">
                <a:pos x="10595" y="13932"/>
              </a:cxn>
              <a:cxn ang="0">
                <a:pos x="10766" y="13006"/>
              </a:cxn>
              <a:cxn ang="0">
                <a:pos x="10230" y="12276"/>
              </a:cxn>
              <a:cxn ang="0">
                <a:pos x="8988" y="11789"/>
              </a:cxn>
              <a:cxn ang="0">
                <a:pos x="8428" y="10668"/>
              </a:cxn>
              <a:cxn ang="0">
                <a:pos x="8720" y="9670"/>
              </a:cxn>
              <a:cxn ang="0">
                <a:pos x="9475" y="8866"/>
              </a:cxn>
              <a:cxn ang="0">
                <a:pos x="10668" y="8428"/>
              </a:cxn>
              <a:cxn ang="0">
                <a:pos x="11618" y="8793"/>
              </a:cxn>
              <a:cxn ang="0">
                <a:pos x="12178" y="10035"/>
              </a:cxn>
              <a:cxn ang="0">
                <a:pos x="12860" y="10717"/>
              </a:cxn>
              <a:cxn ang="0">
                <a:pos x="13786" y="10668"/>
              </a:cxn>
              <a:cxn ang="0">
                <a:pos x="15271" y="9280"/>
              </a:cxn>
              <a:cxn ang="0">
                <a:pos x="16026" y="8014"/>
              </a:cxn>
              <a:cxn ang="0">
                <a:pos x="15442" y="7039"/>
              </a:cxn>
              <a:cxn ang="0">
                <a:pos x="13615" y="5481"/>
              </a:cxn>
              <a:cxn ang="0">
                <a:pos x="13761" y="4287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grpSp>
        <p:nvGrpSpPr>
          <p:cNvPr id="15" name="Google Shape;371;p14"/>
          <p:cNvGrpSpPr>
            <a:grpSpLocks/>
          </p:cNvGrpSpPr>
          <p:nvPr/>
        </p:nvGrpSpPr>
        <p:grpSpPr bwMode="auto">
          <a:xfrm>
            <a:off x="8142288" y="4478338"/>
            <a:ext cx="509587" cy="477837"/>
            <a:chOff x="5972700" y="2330200"/>
            <a:chExt cx="411625" cy="387275"/>
          </a:xfrm>
        </p:grpSpPr>
        <p:sp>
          <p:nvSpPr>
            <p:cNvPr id="16" name="Google Shape;372;p14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92"/>
                </a:cxn>
                <a:cxn ang="0">
                  <a:pos x="3921" y="8792"/>
                </a:cxn>
                <a:cxn ang="0">
                  <a:pos x="3921" y="0"/>
                </a:cxn>
                <a:cxn ang="0">
                  <a:pos x="0" y="0"/>
                </a:cxn>
                <a:cxn ang="0">
                  <a:pos x="2411" y="2411"/>
                </a:cxn>
                <a:cxn ang="0">
                  <a:pos x="2411" y="2411"/>
                </a:cxn>
                <a:cxn ang="0">
                  <a:pos x="2265" y="2387"/>
                </a:cxn>
                <a:cxn ang="0">
                  <a:pos x="2143" y="2363"/>
                </a:cxn>
                <a:cxn ang="0">
                  <a:pos x="2022" y="2290"/>
                </a:cxn>
                <a:cxn ang="0">
                  <a:pos x="1924" y="2216"/>
                </a:cxn>
                <a:cxn ang="0">
                  <a:pos x="1827" y="2095"/>
                </a:cxn>
                <a:cxn ang="0">
                  <a:pos x="1754" y="1973"/>
                </a:cxn>
                <a:cxn ang="0">
                  <a:pos x="1729" y="1851"/>
                </a:cxn>
                <a:cxn ang="0">
                  <a:pos x="1705" y="1705"/>
                </a:cxn>
                <a:cxn ang="0">
                  <a:pos x="1705" y="1705"/>
                </a:cxn>
                <a:cxn ang="0">
                  <a:pos x="1729" y="1559"/>
                </a:cxn>
                <a:cxn ang="0">
                  <a:pos x="1754" y="1437"/>
                </a:cxn>
                <a:cxn ang="0">
                  <a:pos x="1827" y="1315"/>
                </a:cxn>
                <a:cxn ang="0">
                  <a:pos x="1924" y="1218"/>
                </a:cxn>
                <a:cxn ang="0">
                  <a:pos x="2022" y="1120"/>
                </a:cxn>
                <a:cxn ang="0">
                  <a:pos x="2143" y="1072"/>
                </a:cxn>
                <a:cxn ang="0">
                  <a:pos x="2265" y="1023"/>
                </a:cxn>
                <a:cxn ang="0">
                  <a:pos x="2411" y="999"/>
                </a:cxn>
                <a:cxn ang="0">
                  <a:pos x="2411" y="999"/>
                </a:cxn>
                <a:cxn ang="0">
                  <a:pos x="2557" y="1023"/>
                </a:cxn>
                <a:cxn ang="0">
                  <a:pos x="2679" y="1072"/>
                </a:cxn>
                <a:cxn ang="0">
                  <a:pos x="2801" y="1120"/>
                </a:cxn>
                <a:cxn ang="0">
                  <a:pos x="2898" y="1218"/>
                </a:cxn>
                <a:cxn ang="0">
                  <a:pos x="2996" y="1315"/>
                </a:cxn>
                <a:cxn ang="0">
                  <a:pos x="3069" y="1437"/>
                </a:cxn>
                <a:cxn ang="0">
                  <a:pos x="3093" y="1559"/>
                </a:cxn>
                <a:cxn ang="0">
                  <a:pos x="3118" y="1705"/>
                </a:cxn>
                <a:cxn ang="0">
                  <a:pos x="3118" y="1705"/>
                </a:cxn>
                <a:cxn ang="0">
                  <a:pos x="3093" y="1851"/>
                </a:cxn>
                <a:cxn ang="0">
                  <a:pos x="3069" y="1973"/>
                </a:cxn>
                <a:cxn ang="0">
                  <a:pos x="2996" y="2095"/>
                </a:cxn>
                <a:cxn ang="0">
                  <a:pos x="2898" y="2216"/>
                </a:cxn>
                <a:cxn ang="0">
                  <a:pos x="2801" y="2290"/>
                </a:cxn>
                <a:cxn ang="0">
                  <a:pos x="2679" y="2363"/>
                </a:cxn>
                <a:cxn ang="0">
                  <a:pos x="2557" y="2387"/>
                </a:cxn>
                <a:cxn ang="0">
                  <a:pos x="2411" y="2411"/>
                </a:cxn>
                <a:cxn ang="0">
                  <a:pos x="2411" y="2411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" name="Google Shape;373;p14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/>
              <a:ahLst/>
              <a:cxnLst>
                <a:cxn ang="0">
                  <a:pos x="1511" y="13396"/>
                </a:cxn>
                <a:cxn ang="0">
                  <a:pos x="3556" y="14273"/>
                </a:cxn>
                <a:cxn ang="0">
                  <a:pos x="6114" y="15101"/>
                </a:cxn>
                <a:cxn ang="0">
                  <a:pos x="7672" y="15417"/>
                </a:cxn>
                <a:cxn ang="0">
                  <a:pos x="8598" y="15490"/>
                </a:cxn>
                <a:cxn ang="0">
                  <a:pos x="10181" y="15417"/>
                </a:cxn>
                <a:cxn ang="0">
                  <a:pos x="10814" y="15222"/>
                </a:cxn>
                <a:cxn ang="0">
                  <a:pos x="11082" y="14955"/>
                </a:cxn>
                <a:cxn ang="0">
                  <a:pos x="11204" y="14126"/>
                </a:cxn>
                <a:cxn ang="0">
                  <a:pos x="11033" y="13664"/>
                </a:cxn>
                <a:cxn ang="0">
                  <a:pos x="11009" y="13518"/>
                </a:cxn>
                <a:cxn ang="0">
                  <a:pos x="11350" y="13323"/>
                </a:cxn>
                <a:cxn ang="0">
                  <a:pos x="11545" y="12957"/>
                </a:cxn>
                <a:cxn ang="0">
                  <a:pos x="11642" y="11959"/>
                </a:cxn>
                <a:cxn ang="0">
                  <a:pos x="11618" y="11618"/>
                </a:cxn>
                <a:cxn ang="0">
                  <a:pos x="11374" y="11277"/>
                </a:cxn>
                <a:cxn ang="0">
                  <a:pos x="11423" y="11180"/>
                </a:cxn>
                <a:cxn ang="0">
                  <a:pos x="11715" y="10960"/>
                </a:cxn>
                <a:cxn ang="0">
                  <a:pos x="11886" y="10644"/>
                </a:cxn>
                <a:cxn ang="0">
                  <a:pos x="11983" y="9645"/>
                </a:cxn>
                <a:cxn ang="0">
                  <a:pos x="11959" y="9280"/>
                </a:cxn>
                <a:cxn ang="0">
                  <a:pos x="11788" y="9012"/>
                </a:cxn>
                <a:cxn ang="0">
                  <a:pos x="11618" y="8866"/>
                </a:cxn>
                <a:cxn ang="0">
                  <a:pos x="11910" y="8695"/>
                </a:cxn>
                <a:cxn ang="0">
                  <a:pos x="12105" y="8427"/>
                </a:cxn>
                <a:cxn ang="0">
                  <a:pos x="12251" y="7307"/>
                </a:cxn>
                <a:cxn ang="0">
                  <a:pos x="12202" y="7064"/>
                </a:cxn>
                <a:cxn ang="0">
                  <a:pos x="12032" y="6771"/>
                </a:cxn>
                <a:cxn ang="0">
                  <a:pos x="11472" y="6430"/>
                </a:cxn>
                <a:cxn ang="0">
                  <a:pos x="10546" y="6211"/>
                </a:cxn>
                <a:cxn ang="0">
                  <a:pos x="8817" y="6016"/>
                </a:cxn>
                <a:cxn ang="0">
                  <a:pos x="6309" y="5870"/>
                </a:cxn>
                <a:cxn ang="0">
                  <a:pos x="6771" y="4872"/>
                </a:cxn>
                <a:cxn ang="0">
                  <a:pos x="7064" y="3678"/>
                </a:cxn>
                <a:cxn ang="0">
                  <a:pos x="7283" y="1535"/>
                </a:cxn>
                <a:cxn ang="0">
                  <a:pos x="7283" y="804"/>
                </a:cxn>
                <a:cxn ang="0">
                  <a:pos x="7015" y="317"/>
                </a:cxn>
                <a:cxn ang="0">
                  <a:pos x="6503" y="25"/>
                </a:cxn>
                <a:cxn ang="0">
                  <a:pos x="5943" y="25"/>
                </a:cxn>
                <a:cxn ang="0">
                  <a:pos x="5359" y="220"/>
                </a:cxn>
                <a:cxn ang="0">
                  <a:pos x="4774" y="2022"/>
                </a:cxn>
                <a:cxn ang="0">
                  <a:pos x="4190" y="3386"/>
                </a:cxn>
                <a:cxn ang="0">
                  <a:pos x="3873" y="3922"/>
                </a:cxn>
                <a:cxn ang="0">
                  <a:pos x="2509" y="523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grpSp>
        <p:nvGrpSpPr>
          <p:cNvPr id="18" name="Google Shape;374;p14"/>
          <p:cNvGrpSpPr>
            <a:grpSpLocks/>
          </p:cNvGrpSpPr>
          <p:nvPr/>
        </p:nvGrpSpPr>
        <p:grpSpPr bwMode="auto">
          <a:xfrm>
            <a:off x="546100" y="382588"/>
            <a:ext cx="398463" cy="631825"/>
            <a:chOff x="6718575" y="2318625"/>
            <a:chExt cx="256950" cy="407375"/>
          </a:xfrm>
        </p:grpSpPr>
        <p:sp>
          <p:nvSpPr>
            <p:cNvPr id="19" name="Google Shape;375;p14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/>
              <a:ahLst/>
              <a:cxnLst>
                <a:cxn ang="0">
                  <a:pos x="4092" y="902"/>
                </a:cxn>
                <a:cxn ang="0">
                  <a:pos x="4092" y="1"/>
                </a:cxn>
                <a:cxn ang="0">
                  <a:pos x="0" y="1"/>
                </a:cxn>
                <a:cxn ang="0">
                  <a:pos x="0" y="902"/>
                </a:cxn>
                <a:cxn ang="0">
                  <a:pos x="4092" y="902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" name="Google Shape;376;p14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/>
              <a:ahLst/>
              <a:cxnLst>
                <a:cxn ang="0">
                  <a:pos x="4092" y="901"/>
                </a:cxn>
                <a:cxn ang="0">
                  <a:pos x="4092" y="0"/>
                </a:cxn>
                <a:cxn ang="0">
                  <a:pos x="0" y="0"/>
                </a:cxn>
                <a:cxn ang="0">
                  <a:pos x="0" y="901"/>
                </a:cxn>
                <a:cxn ang="0">
                  <a:pos x="4092" y="901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" name="Google Shape;377;p14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71"/>
                </a:cxn>
                <a:cxn ang="0">
                  <a:pos x="0" y="171"/>
                </a:cxn>
                <a:cxn ang="0">
                  <a:pos x="24" y="318"/>
                </a:cxn>
                <a:cxn ang="0">
                  <a:pos x="98" y="464"/>
                </a:cxn>
                <a:cxn ang="0">
                  <a:pos x="195" y="585"/>
                </a:cxn>
                <a:cxn ang="0">
                  <a:pos x="341" y="659"/>
                </a:cxn>
                <a:cxn ang="0">
                  <a:pos x="1875" y="1170"/>
                </a:cxn>
                <a:cxn ang="0">
                  <a:pos x="1875" y="1170"/>
                </a:cxn>
                <a:cxn ang="0">
                  <a:pos x="2046" y="1194"/>
                </a:cxn>
                <a:cxn ang="0">
                  <a:pos x="2046" y="1194"/>
                </a:cxn>
                <a:cxn ang="0">
                  <a:pos x="2216" y="1170"/>
                </a:cxn>
                <a:cxn ang="0">
                  <a:pos x="3751" y="659"/>
                </a:cxn>
                <a:cxn ang="0">
                  <a:pos x="3751" y="659"/>
                </a:cxn>
                <a:cxn ang="0">
                  <a:pos x="3897" y="585"/>
                </a:cxn>
                <a:cxn ang="0">
                  <a:pos x="3994" y="464"/>
                </a:cxn>
                <a:cxn ang="0">
                  <a:pos x="4067" y="318"/>
                </a:cxn>
                <a:cxn ang="0">
                  <a:pos x="4092" y="171"/>
                </a:cxn>
                <a:cxn ang="0">
                  <a:pos x="4092" y="1"/>
                </a:cxn>
                <a:cxn ang="0">
                  <a:pos x="0" y="1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" name="Google Shape;378;p14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/>
              <a:ahLst/>
              <a:cxnLst>
                <a:cxn ang="0">
                  <a:pos x="1413" y="6674"/>
                </a:cxn>
                <a:cxn ang="0">
                  <a:pos x="1413" y="6674"/>
                </a:cxn>
                <a:cxn ang="0">
                  <a:pos x="585" y="2850"/>
                </a:cxn>
                <a:cxn ang="0">
                  <a:pos x="1" y="1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" name="Google Shape;379;p14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/>
              <a:ahLst/>
              <a:cxnLst>
                <a:cxn ang="0">
                  <a:pos x="7185" y="12300"/>
                </a:cxn>
                <a:cxn ang="0">
                  <a:pos x="7477" y="11253"/>
                </a:cxn>
                <a:cxn ang="0">
                  <a:pos x="7891" y="10327"/>
                </a:cxn>
                <a:cxn ang="0">
                  <a:pos x="8378" y="9499"/>
                </a:cxn>
                <a:cxn ang="0">
                  <a:pos x="9182" y="8330"/>
                </a:cxn>
                <a:cxn ang="0">
                  <a:pos x="9645" y="7551"/>
                </a:cxn>
                <a:cxn ang="0">
                  <a:pos x="10034" y="6674"/>
                </a:cxn>
                <a:cxn ang="0">
                  <a:pos x="10229" y="5676"/>
                </a:cxn>
                <a:cxn ang="0">
                  <a:pos x="10278" y="5140"/>
                </a:cxn>
                <a:cxn ang="0">
                  <a:pos x="10229" y="4604"/>
                </a:cxn>
                <a:cxn ang="0">
                  <a:pos x="10034" y="3605"/>
                </a:cxn>
                <a:cxn ang="0">
                  <a:pos x="9645" y="2680"/>
                </a:cxn>
                <a:cxn ang="0">
                  <a:pos x="9084" y="1876"/>
                </a:cxn>
                <a:cxn ang="0">
                  <a:pos x="8402" y="1170"/>
                </a:cxn>
                <a:cxn ang="0">
                  <a:pos x="7574" y="634"/>
                </a:cxn>
                <a:cxn ang="0">
                  <a:pos x="6673" y="244"/>
                </a:cxn>
                <a:cxn ang="0">
                  <a:pos x="5675" y="25"/>
                </a:cxn>
                <a:cxn ang="0">
                  <a:pos x="5139" y="1"/>
                </a:cxn>
                <a:cxn ang="0">
                  <a:pos x="4116" y="98"/>
                </a:cxn>
                <a:cxn ang="0">
                  <a:pos x="3142" y="415"/>
                </a:cxn>
                <a:cxn ang="0">
                  <a:pos x="2265" y="878"/>
                </a:cxn>
                <a:cxn ang="0">
                  <a:pos x="1510" y="1511"/>
                </a:cxn>
                <a:cxn ang="0">
                  <a:pos x="877" y="2266"/>
                </a:cxn>
                <a:cxn ang="0">
                  <a:pos x="414" y="3143"/>
                </a:cxn>
                <a:cxn ang="0">
                  <a:pos x="122" y="4093"/>
                </a:cxn>
                <a:cxn ang="0">
                  <a:pos x="0" y="5140"/>
                </a:cxn>
                <a:cxn ang="0">
                  <a:pos x="24" y="5408"/>
                </a:cxn>
                <a:cxn ang="0">
                  <a:pos x="122" y="6187"/>
                </a:cxn>
                <a:cxn ang="0">
                  <a:pos x="414" y="7113"/>
                </a:cxn>
                <a:cxn ang="0">
                  <a:pos x="852" y="7941"/>
                </a:cxn>
                <a:cxn ang="0">
                  <a:pos x="1364" y="8720"/>
                </a:cxn>
                <a:cxn ang="0">
                  <a:pos x="2143" y="9913"/>
                </a:cxn>
                <a:cxn ang="0">
                  <a:pos x="2606" y="10766"/>
                </a:cxn>
                <a:cxn ang="0">
                  <a:pos x="2971" y="11764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" name="Google Shape;380;p14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/>
              <a:ahLst/>
              <a:cxnLst>
                <a:cxn ang="0">
                  <a:pos x="1413" y="1"/>
                </a:cxn>
                <a:cxn ang="0">
                  <a:pos x="1413" y="1"/>
                </a:cxn>
                <a:cxn ang="0">
                  <a:pos x="829" y="2850"/>
                </a:cxn>
                <a:cxn ang="0">
                  <a:pos x="1" y="6674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" name="Google Shape;381;p14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/>
              <a:ahLst/>
              <a:cxnLst>
                <a:cxn ang="0">
                  <a:pos x="1" y="73"/>
                </a:cxn>
                <a:cxn ang="0">
                  <a:pos x="829" y="780"/>
                </a:cxn>
                <a:cxn ang="0">
                  <a:pos x="1657" y="73"/>
                </a:cxn>
                <a:cxn ang="0">
                  <a:pos x="1657" y="73"/>
                </a:cxn>
                <a:cxn ang="0">
                  <a:pos x="1730" y="25"/>
                </a:cxn>
                <a:cxn ang="0">
                  <a:pos x="1803" y="0"/>
                </a:cxn>
                <a:cxn ang="0">
                  <a:pos x="1876" y="25"/>
                </a:cxn>
                <a:cxn ang="0">
                  <a:pos x="1949" y="73"/>
                </a:cxn>
                <a:cxn ang="0">
                  <a:pos x="2777" y="780"/>
                </a:cxn>
                <a:cxn ang="0">
                  <a:pos x="3605" y="73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" name="Google Shape;382;p14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092" y="1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sp>
        <p:nvSpPr>
          <p:cNvPr id="27" name="Google Shape;383;p14"/>
          <p:cNvSpPr>
            <a:spLocks noChangeArrowheads="1"/>
          </p:cNvSpPr>
          <p:nvPr/>
        </p:nvSpPr>
        <p:spPr bwMode="auto">
          <a:xfrm>
            <a:off x="-117475" y="847725"/>
            <a:ext cx="604838" cy="604838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28" name="Google Shape;384;p14"/>
          <p:cNvSpPr txBox="1">
            <a:spLocks noGrp="1"/>
          </p:cNvSpPr>
          <p:nvPr>
            <p:ph type="sldNum" idx="10"/>
          </p:nvPr>
        </p:nvSpPr>
        <p:spPr bwMode="auto">
          <a:xfrm>
            <a:off x="8118475" y="417513"/>
            <a:ext cx="547688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>
                <a:solidFill>
                  <a:srgbClr val="FFFFFF"/>
                </a:solidFill>
                <a:latin typeface="Lato Light"/>
                <a:sym typeface="Lato Light"/>
              </a:defRPr>
            </a:lvl1pPr>
          </a:lstStyle>
          <a:p>
            <a:fld id="{6A5A6404-0A55-4E56-BF63-624654EA47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;p3"/>
          <p:cNvSpPr>
            <a:spLocks noChangeArrowheads="1"/>
          </p:cNvSpPr>
          <p:nvPr/>
        </p:nvSpPr>
        <p:spPr bwMode="auto">
          <a:xfrm>
            <a:off x="406400" y="406400"/>
            <a:ext cx="8331200" cy="4330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5" name="Google Shape;39;p3"/>
          <p:cNvSpPr>
            <a:spLocks noChangeArrowheads="1"/>
          </p:cNvSpPr>
          <p:nvPr/>
        </p:nvSpPr>
        <p:spPr bwMode="auto">
          <a:xfrm>
            <a:off x="2630488" y="630238"/>
            <a:ext cx="3883025" cy="388302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6" name="Google Shape;40;p3"/>
          <p:cNvSpPr>
            <a:spLocks noChangeArrowheads="1"/>
          </p:cNvSpPr>
          <p:nvPr/>
        </p:nvSpPr>
        <p:spPr bwMode="auto">
          <a:xfrm>
            <a:off x="5430838" y="228600"/>
            <a:ext cx="1387475" cy="1387475"/>
          </a:xfrm>
          <a:prstGeom prst="ellipse">
            <a:avLst/>
          </a:prstGeom>
          <a:solidFill>
            <a:srgbClr val="FFB600">
              <a:alpha val="79607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7" name="Google Shape;41;p3"/>
          <p:cNvSpPr>
            <a:spLocks noChangeArrowheads="1"/>
          </p:cNvSpPr>
          <p:nvPr/>
        </p:nvSpPr>
        <p:spPr bwMode="auto">
          <a:xfrm>
            <a:off x="5908675" y="4660900"/>
            <a:ext cx="604838" cy="604838"/>
          </a:xfrm>
          <a:prstGeom prst="ellipse">
            <a:avLst/>
          </a:prstGeom>
          <a:solidFill>
            <a:srgbClr val="FF9755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8" name="Google Shape;42;p3"/>
          <p:cNvSpPr>
            <a:spLocks noChangeArrowheads="1"/>
          </p:cNvSpPr>
          <p:nvPr/>
        </p:nvSpPr>
        <p:spPr bwMode="auto">
          <a:xfrm>
            <a:off x="2706688" y="3871913"/>
            <a:ext cx="1096962" cy="1098550"/>
          </a:xfrm>
          <a:prstGeom prst="ellipse">
            <a:avLst/>
          </a:prstGeom>
          <a:solidFill>
            <a:srgbClr val="FC4540">
              <a:alpha val="78822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9" name="Google Shape;43;p3"/>
          <p:cNvSpPr>
            <a:spLocks noChangeArrowheads="1"/>
          </p:cNvSpPr>
          <p:nvPr/>
        </p:nvSpPr>
        <p:spPr bwMode="auto">
          <a:xfrm>
            <a:off x="2081213" y="771525"/>
            <a:ext cx="774700" cy="774700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0" name="Google Shape;44;p3"/>
          <p:cNvSpPr>
            <a:spLocks noChangeArrowheads="1"/>
          </p:cNvSpPr>
          <p:nvPr/>
        </p:nvSpPr>
        <p:spPr bwMode="auto">
          <a:xfrm>
            <a:off x="6513513" y="1616075"/>
            <a:ext cx="412750" cy="414338"/>
          </a:xfrm>
          <a:prstGeom prst="ellipse">
            <a:avLst/>
          </a:prstGeom>
          <a:solidFill>
            <a:srgbClr val="FC406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1" name="Google Shape;45;p3"/>
          <p:cNvSpPr>
            <a:spLocks noChangeArrowheads="1"/>
          </p:cNvSpPr>
          <p:nvPr/>
        </p:nvSpPr>
        <p:spPr bwMode="auto">
          <a:xfrm>
            <a:off x="2420938" y="3611563"/>
            <a:ext cx="336550" cy="338137"/>
          </a:xfrm>
          <a:prstGeom prst="ellipse">
            <a:avLst/>
          </a:prstGeom>
          <a:solidFill>
            <a:srgbClr val="FF9755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2" name="Google Shape;46;p3"/>
          <p:cNvSpPr>
            <a:spLocks noChangeArrowheads="1"/>
          </p:cNvSpPr>
          <p:nvPr/>
        </p:nvSpPr>
        <p:spPr bwMode="auto">
          <a:xfrm>
            <a:off x="2362200" y="1670050"/>
            <a:ext cx="212725" cy="21272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3" name="Google Shape;47;p3"/>
          <p:cNvSpPr>
            <a:spLocks noChangeArrowheads="1"/>
          </p:cNvSpPr>
          <p:nvPr/>
        </p:nvSpPr>
        <p:spPr bwMode="auto">
          <a:xfrm>
            <a:off x="6818313" y="1338263"/>
            <a:ext cx="93662" cy="93662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4" name="Google Shape;48;p3"/>
          <p:cNvSpPr>
            <a:spLocks noChangeArrowheads="1"/>
          </p:cNvSpPr>
          <p:nvPr/>
        </p:nvSpPr>
        <p:spPr bwMode="auto">
          <a:xfrm>
            <a:off x="6164263" y="4375150"/>
            <a:ext cx="93662" cy="93663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5" name="Google Shape;49;p3"/>
          <p:cNvSpPr>
            <a:spLocks/>
          </p:cNvSpPr>
          <p:nvPr/>
        </p:nvSpPr>
        <p:spPr bwMode="auto">
          <a:xfrm>
            <a:off x="2300288" y="990600"/>
            <a:ext cx="336550" cy="336550"/>
          </a:xfrm>
          <a:custGeom>
            <a:avLst/>
            <a:gdLst/>
            <a:ahLst/>
            <a:cxnLst>
              <a:cxn ang="0">
                <a:pos x="14809" y="3630"/>
              </a:cxn>
              <a:cxn ang="0">
                <a:pos x="15832" y="2997"/>
              </a:cxn>
              <a:cxn ang="0">
                <a:pos x="15978" y="1827"/>
              </a:cxn>
              <a:cxn ang="0">
                <a:pos x="15320" y="707"/>
              </a:cxn>
              <a:cxn ang="0">
                <a:pos x="14395" y="123"/>
              </a:cxn>
              <a:cxn ang="0">
                <a:pos x="13250" y="98"/>
              </a:cxn>
              <a:cxn ang="0">
                <a:pos x="12471" y="975"/>
              </a:cxn>
              <a:cxn ang="0">
                <a:pos x="12008" y="1998"/>
              </a:cxn>
              <a:cxn ang="0">
                <a:pos x="10717" y="2534"/>
              </a:cxn>
              <a:cxn ang="0">
                <a:pos x="9231" y="878"/>
              </a:cxn>
              <a:cxn ang="0">
                <a:pos x="8209" y="25"/>
              </a:cxn>
              <a:cxn ang="0">
                <a:pos x="7039" y="537"/>
              </a:cxn>
              <a:cxn ang="0">
                <a:pos x="5432" y="2095"/>
              </a:cxn>
              <a:cxn ang="0">
                <a:pos x="5262" y="3021"/>
              </a:cxn>
              <a:cxn ang="0">
                <a:pos x="5797" y="3752"/>
              </a:cxn>
              <a:cxn ang="0">
                <a:pos x="7039" y="4239"/>
              </a:cxn>
              <a:cxn ang="0">
                <a:pos x="7600" y="5359"/>
              </a:cxn>
              <a:cxn ang="0">
                <a:pos x="7307" y="6357"/>
              </a:cxn>
              <a:cxn ang="0">
                <a:pos x="6552" y="7186"/>
              </a:cxn>
              <a:cxn ang="0">
                <a:pos x="5359" y="7600"/>
              </a:cxn>
              <a:cxn ang="0">
                <a:pos x="4409" y="7234"/>
              </a:cxn>
              <a:cxn ang="0">
                <a:pos x="3849" y="5992"/>
              </a:cxn>
              <a:cxn ang="0">
                <a:pos x="3167" y="5310"/>
              </a:cxn>
              <a:cxn ang="0">
                <a:pos x="2242" y="5359"/>
              </a:cxn>
              <a:cxn ang="0">
                <a:pos x="756" y="6747"/>
              </a:cxn>
              <a:cxn ang="0">
                <a:pos x="1" y="8014"/>
              </a:cxn>
              <a:cxn ang="0">
                <a:pos x="585" y="8988"/>
              </a:cxn>
              <a:cxn ang="0">
                <a:pos x="2412" y="10547"/>
              </a:cxn>
              <a:cxn ang="0">
                <a:pos x="2266" y="11740"/>
              </a:cxn>
              <a:cxn ang="0">
                <a:pos x="1219" y="12398"/>
              </a:cxn>
              <a:cxn ang="0">
                <a:pos x="196" y="13031"/>
              </a:cxn>
              <a:cxn ang="0">
                <a:pos x="50" y="14200"/>
              </a:cxn>
              <a:cxn ang="0">
                <a:pos x="707" y="15320"/>
              </a:cxn>
              <a:cxn ang="0">
                <a:pos x="1633" y="15905"/>
              </a:cxn>
              <a:cxn ang="0">
                <a:pos x="2777" y="15929"/>
              </a:cxn>
              <a:cxn ang="0">
                <a:pos x="3557" y="15052"/>
              </a:cxn>
              <a:cxn ang="0">
                <a:pos x="4019" y="14029"/>
              </a:cxn>
              <a:cxn ang="0">
                <a:pos x="5310" y="13493"/>
              </a:cxn>
              <a:cxn ang="0">
                <a:pos x="6796" y="15150"/>
              </a:cxn>
              <a:cxn ang="0">
                <a:pos x="7819" y="16002"/>
              </a:cxn>
              <a:cxn ang="0">
                <a:pos x="8988" y="15491"/>
              </a:cxn>
              <a:cxn ang="0">
                <a:pos x="10595" y="13932"/>
              </a:cxn>
              <a:cxn ang="0">
                <a:pos x="10766" y="13006"/>
              </a:cxn>
              <a:cxn ang="0">
                <a:pos x="10230" y="12276"/>
              </a:cxn>
              <a:cxn ang="0">
                <a:pos x="8988" y="11789"/>
              </a:cxn>
              <a:cxn ang="0">
                <a:pos x="8428" y="10668"/>
              </a:cxn>
              <a:cxn ang="0">
                <a:pos x="8720" y="9670"/>
              </a:cxn>
              <a:cxn ang="0">
                <a:pos x="9475" y="8866"/>
              </a:cxn>
              <a:cxn ang="0">
                <a:pos x="10668" y="8428"/>
              </a:cxn>
              <a:cxn ang="0">
                <a:pos x="11618" y="8793"/>
              </a:cxn>
              <a:cxn ang="0">
                <a:pos x="12178" y="10035"/>
              </a:cxn>
              <a:cxn ang="0">
                <a:pos x="12860" y="10717"/>
              </a:cxn>
              <a:cxn ang="0">
                <a:pos x="13786" y="10668"/>
              </a:cxn>
              <a:cxn ang="0">
                <a:pos x="15271" y="9280"/>
              </a:cxn>
              <a:cxn ang="0">
                <a:pos x="16026" y="8014"/>
              </a:cxn>
              <a:cxn ang="0">
                <a:pos x="15442" y="7039"/>
              </a:cxn>
              <a:cxn ang="0">
                <a:pos x="13615" y="5481"/>
              </a:cxn>
              <a:cxn ang="0">
                <a:pos x="13761" y="4287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grpSp>
        <p:nvGrpSpPr>
          <p:cNvPr id="16" name="Google Shape;50;p3"/>
          <p:cNvGrpSpPr>
            <a:grpSpLocks/>
          </p:cNvGrpSpPr>
          <p:nvPr/>
        </p:nvGrpSpPr>
        <p:grpSpPr bwMode="auto">
          <a:xfrm>
            <a:off x="3000375" y="4181475"/>
            <a:ext cx="509588" cy="479425"/>
            <a:chOff x="5972700" y="2330200"/>
            <a:chExt cx="411625" cy="387275"/>
          </a:xfrm>
        </p:grpSpPr>
        <p:sp>
          <p:nvSpPr>
            <p:cNvPr id="17" name="Google Shape;51;p3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92"/>
                </a:cxn>
                <a:cxn ang="0">
                  <a:pos x="3921" y="8792"/>
                </a:cxn>
                <a:cxn ang="0">
                  <a:pos x="3921" y="0"/>
                </a:cxn>
                <a:cxn ang="0">
                  <a:pos x="0" y="0"/>
                </a:cxn>
                <a:cxn ang="0">
                  <a:pos x="2411" y="2411"/>
                </a:cxn>
                <a:cxn ang="0">
                  <a:pos x="2411" y="2411"/>
                </a:cxn>
                <a:cxn ang="0">
                  <a:pos x="2265" y="2387"/>
                </a:cxn>
                <a:cxn ang="0">
                  <a:pos x="2143" y="2363"/>
                </a:cxn>
                <a:cxn ang="0">
                  <a:pos x="2022" y="2290"/>
                </a:cxn>
                <a:cxn ang="0">
                  <a:pos x="1924" y="2216"/>
                </a:cxn>
                <a:cxn ang="0">
                  <a:pos x="1827" y="2095"/>
                </a:cxn>
                <a:cxn ang="0">
                  <a:pos x="1754" y="1973"/>
                </a:cxn>
                <a:cxn ang="0">
                  <a:pos x="1729" y="1851"/>
                </a:cxn>
                <a:cxn ang="0">
                  <a:pos x="1705" y="1705"/>
                </a:cxn>
                <a:cxn ang="0">
                  <a:pos x="1705" y="1705"/>
                </a:cxn>
                <a:cxn ang="0">
                  <a:pos x="1729" y="1559"/>
                </a:cxn>
                <a:cxn ang="0">
                  <a:pos x="1754" y="1437"/>
                </a:cxn>
                <a:cxn ang="0">
                  <a:pos x="1827" y="1315"/>
                </a:cxn>
                <a:cxn ang="0">
                  <a:pos x="1924" y="1218"/>
                </a:cxn>
                <a:cxn ang="0">
                  <a:pos x="2022" y="1120"/>
                </a:cxn>
                <a:cxn ang="0">
                  <a:pos x="2143" y="1072"/>
                </a:cxn>
                <a:cxn ang="0">
                  <a:pos x="2265" y="1023"/>
                </a:cxn>
                <a:cxn ang="0">
                  <a:pos x="2411" y="999"/>
                </a:cxn>
                <a:cxn ang="0">
                  <a:pos x="2411" y="999"/>
                </a:cxn>
                <a:cxn ang="0">
                  <a:pos x="2557" y="1023"/>
                </a:cxn>
                <a:cxn ang="0">
                  <a:pos x="2679" y="1072"/>
                </a:cxn>
                <a:cxn ang="0">
                  <a:pos x="2801" y="1120"/>
                </a:cxn>
                <a:cxn ang="0">
                  <a:pos x="2898" y="1218"/>
                </a:cxn>
                <a:cxn ang="0">
                  <a:pos x="2996" y="1315"/>
                </a:cxn>
                <a:cxn ang="0">
                  <a:pos x="3069" y="1437"/>
                </a:cxn>
                <a:cxn ang="0">
                  <a:pos x="3093" y="1559"/>
                </a:cxn>
                <a:cxn ang="0">
                  <a:pos x="3118" y="1705"/>
                </a:cxn>
                <a:cxn ang="0">
                  <a:pos x="3118" y="1705"/>
                </a:cxn>
                <a:cxn ang="0">
                  <a:pos x="3093" y="1851"/>
                </a:cxn>
                <a:cxn ang="0">
                  <a:pos x="3069" y="1973"/>
                </a:cxn>
                <a:cxn ang="0">
                  <a:pos x="2996" y="2095"/>
                </a:cxn>
                <a:cxn ang="0">
                  <a:pos x="2898" y="2216"/>
                </a:cxn>
                <a:cxn ang="0">
                  <a:pos x="2801" y="2290"/>
                </a:cxn>
                <a:cxn ang="0">
                  <a:pos x="2679" y="2363"/>
                </a:cxn>
                <a:cxn ang="0">
                  <a:pos x="2557" y="2387"/>
                </a:cxn>
                <a:cxn ang="0">
                  <a:pos x="2411" y="2411"/>
                </a:cxn>
                <a:cxn ang="0">
                  <a:pos x="2411" y="2411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" name="Google Shape;52;p3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/>
              <a:ahLst/>
              <a:cxnLst>
                <a:cxn ang="0">
                  <a:pos x="1511" y="13396"/>
                </a:cxn>
                <a:cxn ang="0">
                  <a:pos x="3556" y="14273"/>
                </a:cxn>
                <a:cxn ang="0">
                  <a:pos x="6114" y="15101"/>
                </a:cxn>
                <a:cxn ang="0">
                  <a:pos x="7672" y="15417"/>
                </a:cxn>
                <a:cxn ang="0">
                  <a:pos x="8598" y="15490"/>
                </a:cxn>
                <a:cxn ang="0">
                  <a:pos x="10181" y="15417"/>
                </a:cxn>
                <a:cxn ang="0">
                  <a:pos x="10814" y="15222"/>
                </a:cxn>
                <a:cxn ang="0">
                  <a:pos x="11082" y="14955"/>
                </a:cxn>
                <a:cxn ang="0">
                  <a:pos x="11204" y="14126"/>
                </a:cxn>
                <a:cxn ang="0">
                  <a:pos x="11033" y="13664"/>
                </a:cxn>
                <a:cxn ang="0">
                  <a:pos x="11009" y="13518"/>
                </a:cxn>
                <a:cxn ang="0">
                  <a:pos x="11350" y="13323"/>
                </a:cxn>
                <a:cxn ang="0">
                  <a:pos x="11545" y="12957"/>
                </a:cxn>
                <a:cxn ang="0">
                  <a:pos x="11642" y="11959"/>
                </a:cxn>
                <a:cxn ang="0">
                  <a:pos x="11618" y="11618"/>
                </a:cxn>
                <a:cxn ang="0">
                  <a:pos x="11374" y="11277"/>
                </a:cxn>
                <a:cxn ang="0">
                  <a:pos x="11423" y="11180"/>
                </a:cxn>
                <a:cxn ang="0">
                  <a:pos x="11715" y="10960"/>
                </a:cxn>
                <a:cxn ang="0">
                  <a:pos x="11886" y="10644"/>
                </a:cxn>
                <a:cxn ang="0">
                  <a:pos x="11983" y="9645"/>
                </a:cxn>
                <a:cxn ang="0">
                  <a:pos x="11959" y="9280"/>
                </a:cxn>
                <a:cxn ang="0">
                  <a:pos x="11788" y="9012"/>
                </a:cxn>
                <a:cxn ang="0">
                  <a:pos x="11618" y="8866"/>
                </a:cxn>
                <a:cxn ang="0">
                  <a:pos x="11910" y="8695"/>
                </a:cxn>
                <a:cxn ang="0">
                  <a:pos x="12105" y="8427"/>
                </a:cxn>
                <a:cxn ang="0">
                  <a:pos x="12251" y="7307"/>
                </a:cxn>
                <a:cxn ang="0">
                  <a:pos x="12202" y="7064"/>
                </a:cxn>
                <a:cxn ang="0">
                  <a:pos x="12032" y="6771"/>
                </a:cxn>
                <a:cxn ang="0">
                  <a:pos x="11472" y="6430"/>
                </a:cxn>
                <a:cxn ang="0">
                  <a:pos x="10546" y="6211"/>
                </a:cxn>
                <a:cxn ang="0">
                  <a:pos x="8817" y="6016"/>
                </a:cxn>
                <a:cxn ang="0">
                  <a:pos x="6309" y="5870"/>
                </a:cxn>
                <a:cxn ang="0">
                  <a:pos x="6771" y="4872"/>
                </a:cxn>
                <a:cxn ang="0">
                  <a:pos x="7064" y="3678"/>
                </a:cxn>
                <a:cxn ang="0">
                  <a:pos x="7283" y="1535"/>
                </a:cxn>
                <a:cxn ang="0">
                  <a:pos x="7283" y="804"/>
                </a:cxn>
                <a:cxn ang="0">
                  <a:pos x="7015" y="317"/>
                </a:cxn>
                <a:cxn ang="0">
                  <a:pos x="6503" y="25"/>
                </a:cxn>
                <a:cxn ang="0">
                  <a:pos x="5943" y="25"/>
                </a:cxn>
                <a:cxn ang="0">
                  <a:pos x="5359" y="220"/>
                </a:cxn>
                <a:cxn ang="0">
                  <a:pos x="4774" y="2022"/>
                </a:cxn>
                <a:cxn ang="0">
                  <a:pos x="4190" y="3386"/>
                </a:cxn>
                <a:cxn ang="0">
                  <a:pos x="3873" y="3922"/>
                </a:cxn>
                <a:cxn ang="0">
                  <a:pos x="2509" y="523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grpSp>
        <p:nvGrpSpPr>
          <p:cNvPr id="19" name="Google Shape;53;p3"/>
          <p:cNvGrpSpPr>
            <a:grpSpLocks/>
          </p:cNvGrpSpPr>
          <p:nvPr/>
        </p:nvGrpSpPr>
        <p:grpSpPr bwMode="auto">
          <a:xfrm>
            <a:off x="5861050" y="506413"/>
            <a:ext cx="525463" cy="831850"/>
            <a:chOff x="6718575" y="2318625"/>
            <a:chExt cx="256950" cy="407375"/>
          </a:xfrm>
        </p:grpSpPr>
        <p:sp>
          <p:nvSpPr>
            <p:cNvPr id="20" name="Google Shape;54;p3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/>
              <a:ahLst/>
              <a:cxnLst>
                <a:cxn ang="0">
                  <a:pos x="4092" y="902"/>
                </a:cxn>
                <a:cxn ang="0">
                  <a:pos x="4092" y="1"/>
                </a:cxn>
                <a:cxn ang="0">
                  <a:pos x="0" y="1"/>
                </a:cxn>
                <a:cxn ang="0">
                  <a:pos x="0" y="902"/>
                </a:cxn>
                <a:cxn ang="0">
                  <a:pos x="4092" y="902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" name="Google Shape;55;p3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/>
              <a:ahLst/>
              <a:cxnLst>
                <a:cxn ang="0">
                  <a:pos x="4092" y="901"/>
                </a:cxn>
                <a:cxn ang="0">
                  <a:pos x="4092" y="0"/>
                </a:cxn>
                <a:cxn ang="0">
                  <a:pos x="0" y="0"/>
                </a:cxn>
                <a:cxn ang="0">
                  <a:pos x="0" y="901"/>
                </a:cxn>
                <a:cxn ang="0">
                  <a:pos x="4092" y="901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" name="Google Shape;56;p3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71"/>
                </a:cxn>
                <a:cxn ang="0">
                  <a:pos x="0" y="171"/>
                </a:cxn>
                <a:cxn ang="0">
                  <a:pos x="24" y="318"/>
                </a:cxn>
                <a:cxn ang="0">
                  <a:pos x="98" y="464"/>
                </a:cxn>
                <a:cxn ang="0">
                  <a:pos x="195" y="585"/>
                </a:cxn>
                <a:cxn ang="0">
                  <a:pos x="341" y="659"/>
                </a:cxn>
                <a:cxn ang="0">
                  <a:pos x="1875" y="1170"/>
                </a:cxn>
                <a:cxn ang="0">
                  <a:pos x="1875" y="1170"/>
                </a:cxn>
                <a:cxn ang="0">
                  <a:pos x="2046" y="1194"/>
                </a:cxn>
                <a:cxn ang="0">
                  <a:pos x="2046" y="1194"/>
                </a:cxn>
                <a:cxn ang="0">
                  <a:pos x="2216" y="1170"/>
                </a:cxn>
                <a:cxn ang="0">
                  <a:pos x="3751" y="659"/>
                </a:cxn>
                <a:cxn ang="0">
                  <a:pos x="3751" y="659"/>
                </a:cxn>
                <a:cxn ang="0">
                  <a:pos x="3897" y="585"/>
                </a:cxn>
                <a:cxn ang="0">
                  <a:pos x="3994" y="464"/>
                </a:cxn>
                <a:cxn ang="0">
                  <a:pos x="4067" y="318"/>
                </a:cxn>
                <a:cxn ang="0">
                  <a:pos x="4092" y="171"/>
                </a:cxn>
                <a:cxn ang="0">
                  <a:pos x="4092" y="1"/>
                </a:cxn>
                <a:cxn ang="0">
                  <a:pos x="0" y="1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" name="Google Shape;57;p3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/>
              <a:ahLst/>
              <a:cxnLst>
                <a:cxn ang="0">
                  <a:pos x="1413" y="6674"/>
                </a:cxn>
                <a:cxn ang="0">
                  <a:pos x="1413" y="6674"/>
                </a:cxn>
                <a:cxn ang="0">
                  <a:pos x="585" y="2850"/>
                </a:cxn>
                <a:cxn ang="0">
                  <a:pos x="1" y="1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" name="Google Shape;58;p3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/>
              <a:ahLst/>
              <a:cxnLst>
                <a:cxn ang="0">
                  <a:pos x="7185" y="12300"/>
                </a:cxn>
                <a:cxn ang="0">
                  <a:pos x="7477" y="11253"/>
                </a:cxn>
                <a:cxn ang="0">
                  <a:pos x="7891" y="10327"/>
                </a:cxn>
                <a:cxn ang="0">
                  <a:pos x="8378" y="9499"/>
                </a:cxn>
                <a:cxn ang="0">
                  <a:pos x="9182" y="8330"/>
                </a:cxn>
                <a:cxn ang="0">
                  <a:pos x="9645" y="7551"/>
                </a:cxn>
                <a:cxn ang="0">
                  <a:pos x="10034" y="6674"/>
                </a:cxn>
                <a:cxn ang="0">
                  <a:pos x="10229" y="5676"/>
                </a:cxn>
                <a:cxn ang="0">
                  <a:pos x="10278" y="5140"/>
                </a:cxn>
                <a:cxn ang="0">
                  <a:pos x="10229" y="4604"/>
                </a:cxn>
                <a:cxn ang="0">
                  <a:pos x="10034" y="3605"/>
                </a:cxn>
                <a:cxn ang="0">
                  <a:pos x="9645" y="2680"/>
                </a:cxn>
                <a:cxn ang="0">
                  <a:pos x="9084" y="1876"/>
                </a:cxn>
                <a:cxn ang="0">
                  <a:pos x="8402" y="1170"/>
                </a:cxn>
                <a:cxn ang="0">
                  <a:pos x="7574" y="634"/>
                </a:cxn>
                <a:cxn ang="0">
                  <a:pos x="6673" y="244"/>
                </a:cxn>
                <a:cxn ang="0">
                  <a:pos x="5675" y="25"/>
                </a:cxn>
                <a:cxn ang="0">
                  <a:pos x="5139" y="1"/>
                </a:cxn>
                <a:cxn ang="0">
                  <a:pos x="4116" y="98"/>
                </a:cxn>
                <a:cxn ang="0">
                  <a:pos x="3142" y="415"/>
                </a:cxn>
                <a:cxn ang="0">
                  <a:pos x="2265" y="878"/>
                </a:cxn>
                <a:cxn ang="0">
                  <a:pos x="1510" y="1511"/>
                </a:cxn>
                <a:cxn ang="0">
                  <a:pos x="877" y="2266"/>
                </a:cxn>
                <a:cxn ang="0">
                  <a:pos x="414" y="3143"/>
                </a:cxn>
                <a:cxn ang="0">
                  <a:pos x="122" y="4093"/>
                </a:cxn>
                <a:cxn ang="0">
                  <a:pos x="0" y="5140"/>
                </a:cxn>
                <a:cxn ang="0">
                  <a:pos x="24" y="5408"/>
                </a:cxn>
                <a:cxn ang="0">
                  <a:pos x="122" y="6187"/>
                </a:cxn>
                <a:cxn ang="0">
                  <a:pos x="414" y="7113"/>
                </a:cxn>
                <a:cxn ang="0">
                  <a:pos x="852" y="7941"/>
                </a:cxn>
                <a:cxn ang="0">
                  <a:pos x="1364" y="8720"/>
                </a:cxn>
                <a:cxn ang="0">
                  <a:pos x="2143" y="9913"/>
                </a:cxn>
                <a:cxn ang="0">
                  <a:pos x="2606" y="10766"/>
                </a:cxn>
                <a:cxn ang="0">
                  <a:pos x="2971" y="11764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" name="Google Shape;59;p3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/>
              <a:ahLst/>
              <a:cxnLst>
                <a:cxn ang="0">
                  <a:pos x="1413" y="1"/>
                </a:cxn>
                <a:cxn ang="0">
                  <a:pos x="1413" y="1"/>
                </a:cxn>
                <a:cxn ang="0">
                  <a:pos x="829" y="2850"/>
                </a:cxn>
                <a:cxn ang="0">
                  <a:pos x="1" y="6674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" name="Google Shape;60;p3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/>
              <a:ahLst/>
              <a:cxnLst>
                <a:cxn ang="0">
                  <a:pos x="1" y="73"/>
                </a:cxn>
                <a:cxn ang="0">
                  <a:pos x="829" y="780"/>
                </a:cxn>
                <a:cxn ang="0">
                  <a:pos x="1657" y="73"/>
                </a:cxn>
                <a:cxn ang="0">
                  <a:pos x="1657" y="73"/>
                </a:cxn>
                <a:cxn ang="0">
                  <a:pos x="1730" y="25"/>
                </a:cxn>
                <a:cxn ang="0">
                  <a:pos x="1803" y="0"/>
                </a:cxn>
                <a:cxn ang="0">
                  <a:pos x="1876" y="25"/>
                </a:cxn>
                <a:cxn ang="0">
                  <a:pos x="1949" y="73"/>
                </a:cxn>
                <a:cxn ang="0">
                  <a:pos x="2777" y="780"/>
                </a:cxn>
                <a:cxn ang="0">
                  <a:pos x="3605" y="73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" name="Google Shape;61;p3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092" y="1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sp>
        <p:nvSpPr>
          <p:cNvPr id="28" name="Google Shape;62;p3"/>
          <p:cNvSpPr>
            <a:spLocks noChangeArrowheads="1"/>
          </p:cNvSpPr>
          <p:nvPr/>
        </p:nvSpPr>
        <p:spPr bwMode="auto">
          <a:xfrm>
            <a:off x="2757488" y="862013"/>
            <a:ext cx="300037" cy="301625"/>
          </a:xfrm>
          <a:prstGeom prst="ellipse">
            <a:avLst/>
          </a:prstGeom>
          <a:solidFill>
            <a:srgbClr val="FC4540">
              <a:alpha val="78822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29" name="Google Shape;63;p3"/>
          <p:cNvSpPr>
            <a:spLocks noChangeArrowheads="1"/>
          </p:cNvSpPr>
          <p:nvPr/>
        </p:nvSpPr>
        <p:spPr bwMode="auto">
          <a:xfrm>
            <a:off x="3509963" y="4757738"/>
            <a:ext cx="212725" cy="212725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30" name="Google Shape;64;p3"/>
          <p:cNvSpPr>
            <a:spLocks noChangeArrowheads="1"/>
          </p:cNvSpPr>
          <p:nvPr/>
        </p:nvSpPr>
        <p:spPr bwMode="auto">
          <a:xfrm>
            <a:off x="5494338" y="4375150"/>
            <a:ext cx="414337" cy="412750"/>
          </a:xfrm>
          <a:prstGeom prst="ellipse">
            <a:avLst/>
          </a:prstGeom>
          <a:solidFill>
            <a:srgbClr val="FC406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TITLE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8;p4"/>
          <p:cNvSpPr>
            <a:spLocks noChangeArrowheads="1"/>
          </p:cNvSpPr>
          <p:nvPr/>
        </p:nvSpPr>
        <p:spPr bwMode="auto">
          <a:xfrm>
            <a:off x="406400" y="406400"/>
            <a:ext cx="8331200" cy="43307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4" name="Google Shape;69;p4"/>
          <p:cNvSpPr>
            <a:spLocks noChangeArrowheads="1"/>
          </p:cNvSpPr>
          <p:nvPr/>
        </p:nvSpPr>
        <p:spPr bwMode="auto">
          <a:xfrm>
            <a:off x="3811588" y="-195263"/>
            <a:ext cx="1520825" cy="1520826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5" name="Google Shape;70;p4"/>
          <p:cNvSpPr>
            <a:spLocks noChangeArrowheads="1"/>
          </p:cNvSpPr>
          <p:nvPr/>
        </p:nvSpPr>
        <p:spPr bwMode="auto">
          <a:xfrm>
            <a:off x="4981575" y="735013"/>
            <a:ext cx="774700" cy="7747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6" name="Google Shape;71;p4"/>
          <p:cNvSpPr>
            <a:spLocks noChangeArrowheads="1"/>
          </p:cNvSpPr>
          <p:nvPr/>
        </p:nvSpPr>
        <p:spPr bwMode="auto">
          <a:xfrm>
            <a:off x="3470275" y="811213"/>
            <a:ext cx="212725" cy="212725"/>
          </a:xfrm>
          <a:prstGeom prst="ellipse">
            <a:avLst/>
          </a:prstGeom>
          <a:solidFill>
            <a:srgbClr val="FF9755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7" name="Google Shape;72;p4"/>
          <p:cNvSpPr>
            <a:spLocks noChangeArrowheads="1"/>
          </p:cNvSpPr>
          <p:nvPr/>
        </p:nvSpPr>
        <p:spPr bwMode="auto">
          <a:xfrm>
            <a:off x="3109913" y="153988"/>
            <a:ext cx="508000" cy="509587"/>
          </a:xfrm>
          <a:prstGeom prst="ellipse">
            <a:avLst/>
          </a:prstGeom>
          <a:solidFill>
            <a:srgbClr val="FC4540">
              <a:alpha val="78822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8" name="Google Shape;73;p4"/>
          <p:cNvSpPr>
            <a:spLocks noChangeArrowheads="1"/>
          </p:cNvSpPr>
          <p:nvPr/>
        </p:nvSpPr>
        <p:spPr bwMode="auto">
          <a:xfrm>
            <a:off x="5395913" y="-85725"/>
            <a:ext cx="212725" cy="212725"/>
          </a:xfrm>
          <a:prstGeom prst="ellipse">
            <a:avLst/>
          </a:prstGeom>
          <a:solidFill>
            <a:srgbClr val="FC406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9" name="Google Shape;74;p4"/>
          <p:cNvSpPr>
            <a:spLocks noChangeArrowheads="1"/>
          </p:cNvSpPr>
          <p:nvPr/>
        </p:nvSpPr>
        <p:spPr bwMode="auto">
          <a:xfrm>
            <a:off x="-139700" y="3784600"/>
            <a:ext cx="1096963" cy="1096963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0" name="Google Shape;75;p4"/>
          <p:cNvSpPr>
            <a:spLocks noChangeArrowheads="1"/>
          </p:cNvSpPr>
          <p:nvPr/>
        </p:nvSpPr>
        <p:spPr bwMode="auto">
          <a:xfrm>
            <a:off x="8078788" y="4416425"/>
            <a:ext cx="879475" cy="879475"/>
          </a:xfrm>
          <a:prstGeom prst="ellipse">
            <a:avLst/>
          </a:prstGeom>
          <a:solidFill>
            <a:srgbClr val="FC406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1" name="Google Shape;76;p4"/>
          <p:cNvSpPr>
            <a:spLocks noChangeArrowheads="1"/>
          </p:cNvSpPr>
          <p:nvPr/>
        </p:nvSpPr>
        <p:spPr bwMode="auto">
          <a:xfrm>
            <a:off x="406400" y="4702175"/>
            <a:ext cx="338138" cy="336550"/>
          </a:xfrm>
          <a:prstGeom prst="ellipse">
            <a:avLst/>
          </a:prstGeom>
          <a:solidFill>
            <a:srgbClr val="FC4540">
              <a:alpha val="78822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2" name="Google Shape;77;p4"/>
          <p:cNvSpPr>
            <a:spLocks noChangeArrowheads="1"/>
          </p:cNvSpPr>
          <p:nvPr/>
        </p:nvSpPr>
        <p:spPr bwMode="auto">
          <a:xfrm>
            <a:off x="8896350" y="4122738"/>
            <a:ext cx="293688" cy="293687"/>
          </a:xfrm>
          <a:prstGeom prst="ellipse">
            <a:avLst/>
          </a:prstGeom>
          <a:solidFill>
            <a:srgbClr val="FF9755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3" name="Google Shape;78;p4"/>
          <p:cNvSpPr>
            <a:spLocks noChangeArrowheads="1"/>
          </p:cNvSpPr>
          <p:nvPr/>
        </p:nvSpPr>
        <p:spPr bwMode="auto">
          <a:xfrm>
            <a:off x="7800975" y="4652963"/>
            <a:ext cx="212725" cy="212725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4" name="Google Shape;79;p4"/>
          <p:cNvSpPr>
            <a:spLocks noChangeArrowheads="1"/>
          </p:cNvSpPr>
          <p:nvPr/>
        </p:nvSpPr>
        <p:spPr bwMode="auto">
          <a:xfrm>
            <a:off x="8472488" y="4203700"/>
            <a:ext cx="93662" cy="93663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5" name="Google Shape;80;p4"/>
          <p:cNvSpPr>
            <a:spLocks noChangeArrowheads="1"/>
          </p:cNvSpPr>
          <p:nvPr/>
        </p:nvSpPr>
        <p:spPr bwMode="auto">
          <a:xfrm>
            <a:off x="528638" y="3509963"/>
            <a:ext cx="212725" cy="21272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6" name="Google Shape;81;p4"/>
          <p:cNvSpPr>
            <a:spLocks/>
          </p:cNvSpPr>
          <p:nvPr/>
        </p:nvSpPr>
        <p:spPr bwMode="auto">
          <a:xfrm>
            <a:off x="8328025" y="4664075"/>
            <a:ext cx="382588" cy="382588"/>
          </a:xfrm>
          <a:custGeom>
            <a:avLst/>
            <a:gdLst/>
            <a:ahLst/>
            <a:cxnLst>
              <a:cxn ang="0">
                <a:pos x="14809" y="3630"/>
              </a:cxn>
              <a:cxn ang="0">
                <a:pos x="15832" y="2997"/>
              </a:cxn>
              <a:cxn ang="0">
                <a:pos x="15978" y="1827"/>
              </a:cxn>
              <a:cxn ang="0">
                <a:pos x="15320" y="707"/>
              </a:cxn>
              <a:cxn ang="0">
                <a:pos x="14395" y="123"/>
              </a:cxn>
              <a:cxn ang="0">
                <a:pos x="13250" y="98"/>
              </a:cxn>
              <a:cxn ang="0">
                <a:pos x="12471" y="975"/>
              </a:cxn>
              <a:cxn ang="0">
                <a:pos x="12008" y="1998"/>
              </a:cxn>
              <a:cxn ang="0">
                <a:pos x="10717" y="2534"/>
              </a:cxn>
              <a:cxn ang="0">
                <a:pos x="9231" y="878"/>
              </a:cxn>
              <a:cxn ang="0">
                <a:pos x="8209" y="25"/>
              </a:cxn>
              <a:cxn ang="0">
                <a:pos x="7039" y="537"/>
              </a:cxn>
              <a:cxn ang="0">
                <a:pos x="5432" y="2095"/>
              </a:cxn>
              <a:cxn ang="0">
                <a:pos x="5262" y="3021"/>
              </a:cxn>
              <a:cxn ang="0">
                <a:pos x="5797" y="3752"/>
              </a:cxn>
              <a:cxn ang="0">
                <a:pos x="7039" y="4239"/>
              </a:cxn>
              <a:cxn ang="0">
                <a:pos x="7600" y="5359"/>
              </a:cxn>
              <a:cxn ang="0">
                <a:pos x="7307" y="6357"/>
              </a:cxn>
              <a:cxn ang="0">
                <a:pos x="6552" y="7186"/>
              </a:cxn>
              <a:cxn ang="0">
                <a:pos x="5359" y="7600"/>
              </a:cxn>
              <a:cxn ang="0">
                <a:pos x="4409" y="7234"/>
              </a:cxn>
              <a:cxn ang="0">
                <a:pos x="3849" y="5992"/>
              </a:cxn>
              <a:cxn ang="0">
                <a:pos x="3167" y="5310"/>
              </a:cxn>
              <a:cxn ang="0">
                <a:pos x="2242" y="5359"/>
              </a:cxn>
              <a:cxn ang="0">
                <a:pos x="756" y="6747"/>
              </a:cxn>
              <a:cxn ang="0">
                <a:pos x="1" y="8014"/>
              </a:cxn>
              <a:cxn ang="0">
                <a:pos x="585" y="8988"/>
              </a:cxn>
              <a:cxn ang="0">
                <a:pos x="2412" y="10547"/>
              </a:cxn>
              <a:cxn ang="0">
                <a:pos x="2266" y="11740"/>
              </a:cxn>
              <a:cxn ang="0">
                <a:pos x="1219" y="12398"/>
              </a:cxn>
              <a:cxn ang="0">
                <a:pos x="196" y="13031"/>
              </a:cxn>
              <a:cxn ang="0">
                <a:pos x="50" y="14200"/>
              </a:cxn>
              <a:cxn ang="0">
                <a:pos x="707" y="15320"/>
              </a:cxn>
              <a:cxn ang="0">
                <a:pos x="1633" y="15905"/>
              </a:cxn>
              <a:cxn ang="0">
                <a:pos x="2777" y="15929"/>
              </a:cxn>
              <a:cxn ang="0">
                <a:pos x="3557" y="15052"/>
              </a:cxn>
              <a:cxn ang="0">
                <a:pos x="4019" y="14029"/>
              </a:cxn>
              <a:cxn ang="0">
                <a:pos x="5310" y="13493"/>
              </a:cxn>
              <a:cxn ang="0">
                <a:pos x="6796" y="15150"/>
              </a:cxn>
              <a:cxn ang="0">
                <a:pos x="7819" y="16002"/>
              </a:cxn>
              <a:cxn ang="0">
                <a:pos x="8988" y="15491"/>
              </a:cxn>
              <a:cxn ang="0">
                <a:pos x="10595" y="13932"/>
              </a:cxn>
              <a:cxn ang="0">
                <a:pos x="10766" y="13006"/>
              </a:cxn>
              <a:cxn ang="0">
                <a:pos x="10230" y="12276"/>
              </a:cxn>
              <a:cxn ang="0">
                <a:pos x="8988" y="11789"/>
              </a:cxn>
              <a:cxn ang="0">
                <a:pos x="8428" y="10668"/>
              </a:cxn>
              <a:cxn ang="0">
                <a:pos x="8720" y="9670"/>
              </a:cxn>
              <a:cxn ang="0">
                <a:pos x="9475" y="8866"/>
              </a:cxn>
              <a:cxn ang="0">
                <a:pos x="10668" y="8428"/>
              </a:cxn>
              <a:cxn ang="0">
                <a:pos x="11618" y="8793"/>
              </a:cxn>
              <a:cxn ang="0">
                <a:pos x="12178" y="10035"/>
              </a:cxn>
              <a:cxn ang="0">
                <a:pos x="12860" y="10717"/>
              </a:cxn>
              <a:cxn ang="0">
                <a:pos x="13786" y="10668"/>
              </a:cxn>
              <a:cxn ang="0">
                <a:pos x="15271" y="9280"/>
              </a:cxn>
              <a:cxn ang="0">
                <a:pos x="16026" y="8014"/>
              </a:cxn>
              <a:cxn ang="0">
                <a:pos x="15442" y="7039"/>
              </a:cxn>
              <a:cxn ang="0">
                <a:pos x="13615" y="5481"/>
              </a:cxn>
              <a:cxn ang="0">
                <a:pos x="13761" y="4287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grpSp>
        <p:nvGrpSpPr>
          <p:cNvPr id="17" name="Google Shape;82;p4"/>
          <p:cNvGrpSpPr>
            <a:grpSpLocks/>
          </p:cNvGrpSpPr>
          <p:nvPr/>
        </p:nvGrpSpPr>
        <p:grpSpPr bwMode="auto">
          <a:xfrm>
            <a:off x="153988" y="4094163"/>
            <a:ext cx="509587" cy="477837"/>
            <a:chOff x="5972700" y="2330200"/>
            <a:chExt cx="411625" cy="387275"/>
          </a:xfrm>
        </p:grpSpPr>
        <p:sp>
          <p:nvSpPr>
            <p:cNvPr id="18" name="Google Shape;83;p4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92"/>
                </a:cxn>
                <a:cxn ang="0">
                  <a:pos x="3921" y="8792"/>
                </a:cxn>
                <a:cxn ang="0">
                  <a:pos x="3921" y="0"/>
                </a:cxn>
                <a:cxn ang="0">
                  <a:pos x="0" y="0"/>
                </a:cxn>
                <a:cxn ang="0">
                  <a:pos x="2411" y="2411"/>
                </a:cxn>
                <a:cxn ang="0">
                  <a:pos x="2411" y="2411"/>
                </a:cxn>
                <a:cxn ang="0">
                  <a:pos x="2265" y="2387"/>
                </a:cxn>
                <a:cxn ang="0">
                  <a:pos x="2143" y="2363"/>
                </a:cxn>
                <a:cxn ang="0">
                  <a:pos x="2022" y="2290"/>
                </a:cxn>
                <a:cxn ang="0">
                  <a:pos x="1924" y="2216"/>
                </a:cxn>
                <a:cxn ang="0">
                  <a:pos x="1827" y="2095"/>
                </a:cxn>
                <a:cxn ang="0">
                  <a:pos x="1754" y="1973"/>
                </a:cxn>
                <a:cxn ang="0">
                  <a:pos x="1729" y="1851"/>
                </a:cxn>
                <a:cxn ang="0">
                  <a:pos x="1705" y="1705"/>
                </a:cxn>
                <a:cxn ang="0">
                  <a:pos x="1705" y="1705"/>
                </a:cxn>
                <a:cxn ang="0">
                  <a:pos x="1729" y="1559"/>
                </a:cxn>
                <a:cxn ang="0">
                  <a:pos x="1754" y="1437"/>
                </a:cxn>
                <a:cxn ang="0">
                  <a:pos x="1827" y="1315"/>
                </a:cxn>
                <a:cxn ang="0">
                  <a:pos x="1924" y="1218"/>
                </a:cxn>
                <a:cxn ang="0">
                  <a:pos x="2022" y="1120"/>
                </a:cxn>
                <a:cxn ang="0">
                  <a:pos x="2143" y="1072"/>
                </a:cxn>
                <a:cxn ang="0">
                  <a:pos x="2265" y="1023"/>
                </a:cxn>
                <a:cxn ang="0">
                  <a:pos x="2411" y="999"/>
                </a:cxn>
                <a:cxn ang="0">
                  <a:pos x="2411" y="999"/>
                </a:cxn>
                <a:cxn ang="0">
                  <a:pos x="2557" y="1023"/>
                </a:cxn>
                <a:cxn ang="0">
                  <a:pos x="2679" y="1072"/>
                </a:cxn>
                <a:cxn ang="0">
                  <a:pos x="2801" y="1120"/>
                </a:cxn>
                <a:cxn ang="0">
                  <a:pos x="2898" y="1218"/>
                </a:cxn>
                <a:cxn ang="0">
                  <a:pos x="2996" y="1315"/>
                </a:cxn>
                <a:cxn ang="0">
                  <a:pos x="3069" y="1437"/>
                </a:cxn>
                <a:cxn ang="0">
                  <a:pos x="3093" y="1559"/>
                </a:cxn>
                <a:cxn ang="0">
                  <a:pos x="3118" y="1705"/>
                </a:cxn>
                <a:cxn ang="0">
                  <a:pos x="3118" y="1705"/>
                </a:cxn>
                <a:cxn ang="0">
                  <a:pos x="3093" y="1851"/>
                </a:cxn>
                <a:cxn ang="0">
                  <a:pos x="3069" y="1973"/>
                </a:cxn>
                <a:cxn ang="0">
                  <a:pos x="2996" y="2095"/>
                </a:cxn>
                <a:cxn ang="0">
                  <a:pos x="2898" y="2216"/>
                </a:cxn>
                <a:cxn ang="0">
                  <a:pos x="2801" y="2290"/>
                </a:cxn>
                <a:cxn ang="0">
                  <a:pos x="2679" y="2363"/>
                </a:cxn>
                <a:cxn ang="0">
                  <a:pos x="2557" y="2387"/>
                </a:cxn>
                <a:cxn ang="0">
                  <a:pos x="2411" y="2411"/>
                </a:cxn>
                <a:cxn ang="0">
                  <a:pos x="2411" y="2411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" name="Google Shape;84;p4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/>
              <a:ahLst/>
              <a:cxnLst>
                <a:cxn ang="0">
                  <a:pos x="1511" y="13396"/>
                </a:cxn>
                <a:cxn ang="0">
                  <a:pos x="3556" y="14273"/>
                </a:cxn>
                <a:cxn ang="0">
                  <a:pos x="6114" y="15101"/>
                </a:cxn>
                <a:cxn ang="0">
                  <a:pos x="7672" y="15417"/>
                </a:cxn>
                <a:cxn ang="0">
                  <a:pos x="8598" y="15490"/>
                </a:cxn>
                <a:cxn ang="0">
                  <a:pos x="10181" y="15417"/>
                </a:cxn>
                <a:cxn ang="0">
                  <a:pos x="10814" y="15222"/>
                </a:cxn>
                <a:cxn ang="0">
                  <a:pos x="11082" y="14955"/>
                </a:cxn>
                <a:cxn ang="0">
                  <a:pos x="11204" y="14126"/>
                </a:cxn>
                <a:cxn ang="0">
                  <a:pos x="11033" y="13664"/>
                </a:cxn>
                <a:cxn ang="0">
                  <a:pos x="11009" y="13518"/>
                </a:cxn>
                <a:cxn ang="0">
                  <a:pos x="11350" y="13323"/>
                </a:cxn>
                <a:cxn ang="0">
                  <a:pos x="11545" y="12957"/>
                </a:cxn>
                <a:cxn ang="0">
                  <a:pos x="11642" y="11959"/>
                </a:cxn>
                <a:cxn ang="0">
                  <a:pos x="11618" y="11618"/>
                </a:cxn>
                <a:cxn ang="0">
                  <a:pos x="11374" y="11277"/>
                </a:cxn>
                <a:cxn ang="0">
                  <a:pos x="11423" y="11180"/>
                </a:cxn>
                <a:cxn ang="0">
                  <a:pos x="11715" y="10960"/>
                </a:cxn>
                <a:cxn ang="0">
                  <a:pos x="11886" y="10644"/>
                </a:cxn>
                <a:cxn ang="0">
                  <a:pos x="11983" y="9645"/>
                </a:cxn>
                <a:cxn ang="0">
                  <a:pos x="11959" y="9280"/>
                </a:cxn>
                <a:cxn ang="0">
                  <a:pos x="11788" y="9012"/>
                </a:cxn>
                <a:cxn ang="0">
                  <a:pos x="11618" y="8866"/>
                </a:cxn>
                <a:cxn ang="0">
                  <a:pos x="11910" y="8695"/>
                </a:cxn>
                <a:cxn ang="0">
                  <a:pos x="12105" y="8427"/>
                </a:cxn>
                <a:cxn ang="0">
                  <a:pos x="12251" y="7307"/>
                </a:cxn>
                <a:cxn ang="0">
                  <a:pos x="12202" y="7064"/>
                </a:cxn>
                <a:cxn ang="0">
                  <a:pos x="12032" y="6771"/>
                </a:cxn>
                <a:cxn ang="0">
                  <a:pos x="11472" y="6430"/>
                </a:cxn>
                <a:cxn ang="0">
                  <a:pos x="10546" y="6211"/>
                </a:cxn>
                <a:cxn ang="0">
                  <a:pos x="8817" y="6016"/>
                </a:cxn>
                <a:cxn ang="0">
                  <a:pos x="6309" y="5870"/>
                </a:cxn>
                <a:cxn ang="0">
                  <a:pos x="6771" y="4872"/>
                </a:cxn>
                <a:cxn ang="0">
                  <a:pos x="7064" y="3678"/>
                </a:cxn>
                <a:cxn ang="0">
                  <a:pos x="7283" y="1535"/>
                </a:cxn>
                <a:cxn ang="0">
                  <a:pos x="7283" y="804"/>
                </a:cxn>
                <a:cxn ang="0">
                  <a:pos x="7015" y="317"/>
                </a:cxn>
                <a:cxn ang="0">
                  <a:pos x="6503" y="25"/>
                </a:cxn>
                <a:cxn ang="0">
                  <a:pos x="5943" y="25"/>
                </a:cxn>
                <a:cxn ang="0">
                  <a:pos x="5359" y="220"/>
                </a:cxn>
                <a:cxn ang="0">
                  <a:pos x="4774" y="2022"/>
                </a:cxn>
                <a:cxn ang="0">
                  <a:pos x="4190" y="3386"/>
                </a:cxn>
                <a:cxn ang="0">
                  <a:pos x="3873" y="3922"/>
                </a:cxn>
                <a:cxn ang="0">
                  <a:pos x="2509" y="523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grpSp>
        <p:nvGrpSpPr>
          <p:cNvPr id="20" name="Google Shape;85;p4"/>
          <p:cNvGrpSpPr>
            <a:grpSpLocks/>
          </p:cNvGrpSpPr>
          <p:nvPr/>
        </p:nvGrpSpPr>
        <p:grpSpPr bwMode="auto">
          <a:xfrm>
            <a:off x="5222875" y="889000"/>
            <a:ext cx="293688" cy="465138"/>
            <a:chOff x="6718575" y="2318625"/>
            <a:chExt cx="256950" cy="407375"/>
          </a:xfrm>
        </p:grpSpPr>
        <p:sp>
          <p:nvSpPr>
            <p:cNvPr id="21" name="Google Shape;86;p4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/>
              <a:ahLst/>
              <a:cxnLst>
                <a:cxn ang="0">
                  <a:pos x="4092" y="902"/>
                </a:cxn>
                <a:cxn ang="0">
                  <a:pos x="4092" y="1"/>
                </a:cxn>
                <a:cxn ang="0">
                  <a:pos x="0" y="1"/>
                </a:cxn>
                <a:cxn ang="0">
                  <a:pos x="0" y="902"/>
                </a:cxn>
                <a:cxn ang="0">
                  <a:pos x="4092" y="902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" name="Google Shape;87;p4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/>
              <a:ahLst/>
              <a:cxnLst>
                <a:cxn ang="0">
                  <a:pos x="4092" y="901"/>
                </a:cxn>
                <a:cxn ang="0">
                  <a:pos x="4092" y="0"/>
                </a:cxn>
                <a:cxn ang="0">
                  <a:pos x="0" y="0"/>
                </a:cxn>
                <a:cxn ang="0">
                  <a:pos x="0" y="901"/>
                </a:cxn>
                <a:cxn ang="0">
                  <a:pos x="4092" y="901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" name="Google Shape;88;p4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71"/>
                </a:cxn>
                <a:cxn ang="0">
                  <a:pos x="0" y="171"/>
                </a:cxn>
                <a:cxn ang="0">
                  <a:pos x="24" y="318"/>
                </a:cxn>
                <a:cxn ang="0">
                  <a:pos x="98" y="464"/>
                </a:cxn>
                <a:cxn ang="0">
                  <a:pos x="195" y="585"/>
                </a:cxn>
                <a:cxn ang="0">
                  <a:pos x="341" y="659"/>
                </a:cxn>
                <a:cxn ang="0">
                  <a:pos x="1875" y="1170"/>
                </a:cxn>
                <a:cxn ang="0">
                  <a:pos x="1875" y="1170"/>
                </a:cxn>
                <a:cxn ang="0">
                  <a:pos x="2046" y="1194"/>
                </a:cxn>
                <a:cxn ang="0">
                  <a:pos x="2046" y="1194"/>
                </a:cxn>
                <a:cxn ang="0">
                  <a:pos x="2216" y="1170"/>
                </a:cxn>
                <a:cxn ang="0">
                  <a:pos x="3751" y="659"/>
                </a:cxn>
                <a:cxn ang="0">
                  <a:pos x="3751" y="659"/>
                </a:cxn>
                <a:cxn ang="0">
                  <a:pos x="3897" y="585"/>
                </a:cxn>
                <a:cxn ang="0">
                  <a:pos x="3994" y="464"/>
                </a:cxn>
                <a:cxn ang="0">
                  <a:pos x="4067" y="318"/>
                </a:cxn>
                <a:cxn ang="0">
                  <a:pos x="4092" y="171"/>
                </a:cxn>
                <a:cxn ang="0">
                  <a:pos x="4092" y="1"/>
                </a:cxn>
                <a:cxn ang="0">
                  <a:pos x="0" y="1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" name="Google Shape;89;p4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/>
              <a:ahLst/>
              <a:cxnLst>
                <a:cxn ang="0">
                  <a:pos x="1413" y="6674"/>
                </a:cxn>
                <a:cxn ang="0">
                  <a:pos x="1413" y="6674"/>
                </a:cxn>
                <a:cxn ang="0">
                  <a:pos x="585" y="2850"/>
                </a:cxn>
                <a:cxn ang="0">
                  <a:pos x="1" y="1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" name="Google Shape;90;p4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/>
              <a:ahLst/>
              <a:cxnLst>
                <a:cxn ang="0">
                  <a:pos x="7185" y="12300"/>
                </a:cxn>
                <a:cxn ang="0">
                  <a:pos x="7477" y="11253"/>
                </a:cxn>
                <a:cxn ang="0">
                  <a:pos x="7891" y="10327"/>
                </a:cxn>
                <a:cxn ang="0">
                  <a:pos x="8378" y="9499"/>
                </a:cxn>
                <a:cxn ang="0">
                  <a:pos x="9182" y="8330"/>
                </a:cxn>
                <a:cxn ang="0">
                  <a:pos x="9645" y="7551"/>
                </a:cxn>
                <a:cxn ang="0">
                  <a:pos x="10034" y="6674"/>
                </a:cxn>
                <a:cxn ang="0">
                  <a:pos x="10229" y="5676"/>
                </a:cxn>
                <a:cxn ang="0">
                  <a:pos x="10278" y="5140"/>
                </a:cxn>
                <a:cxn ang="0">
                  <a:pos x="10229" y="4604"/>
                </a:cxn>
                <a:cxn ang="0">
                  <a:pos x="10034" y="3605"/>
                </a:cxn>
                <a:cxn ang="0">
                  <a:pos x="9645" y="2680"/>
                </a:cxn>
                <a:cxn ang="0">
                  <a:pos x="9084" y="1876"/>
                </a:cxn>
                <a:cxn ang="0">
                  <a:pos x="8402" y="1170"/>
                </a:cxn>
                <a:cxn ang="0">
                  <a:pos x="7574" y="634"/>
                </a:cxn>
                <a:cxn ang="0">
                  <a:pos x="6673" y="244"/>
                </a:cxn>
                <a:cxn ang="0">
                  <a:pos x="5675" y="25"/>
                </a:cxn>
                <a:cxn ang="0">
                  <a:pos x="5139" y="1"/>
                </a:cxn>
                <a:cxn ang="0">
                  <a:pos x="4116" y="98"/>
                </a:cxn>
                <a:cxn ang="0">
                  <a:pos x="3142" y="415"/>
                </a:cxn>
                <a:cxn ang="0">
                  <a:pos x="2265" y="878"/>
                </a:cxn>
                <a:cxn ang="0">
                  <a:pos x="1510" y="1511"/>
                </a:cxn>
                <a:cxn ang="0">
                  <a:pos x="877" y="2266"/>
                </a:cxn>
                <a:cxn ang="0">
                  <a:pos x="414" y="3143"/>
                </a:cxn>
                <a:cxn ang="0">
                  <a:pos x="122" y="4093"/>
                </a:cxn>
                <a:cxn ang="0">
                  <a:pos x="0" y="5140"/>
                </a:cxn>
                <a:cxn ang="0">
                  <a:pos x="24" y="5408"/>
                </a:cxn>
                <a:cxn ang="0">
                  <a:pos x="122" y="6187"/>
                </a:cxn>
                <a:cxn ang="0">
                  <a:pos x="414" y="7113"/>
                </a:cxn>
                <a:cxn ang="0">
                  <a:pos x="852" y="7941"/>
                </a:cxn>
                <a:cxn ang="0">
                  <a:pos x="1364" y="8720"/>
                </a:cxn>
                <a:cxn ang="0">
                  <a:pos x="2143" y="9913"/>
                </a:cxn>
                <a:cxn ang="0">
                  <a:pos x="2606" y="10766"/>
                </a:cxn>
                <a:cxn ang="0">
                  <a:pos x="2971" y="11764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" name="Google Shape;91;p4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/>
              <a:ahLst/>
              <a:cxnLst>
                <a:cxn ang="0">
                  <a:pos x="1413" y="1"/>
                </a:cxn>
                <a:cxn ang="0">
                  <a:pos x="1413" y="1"/>
                </a:cxn>
                <a:cxn ang="0">
                  <a:pos x="829" y="2850"/>
                </a:cxn>
                <a:cxn ang="0">
                  <a:pos x="1" y="6674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" name="Google Shape;92;p4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/>
              <a:ahLst/>
              <a:cxnLst>
                <a:cxn ang="0">
                  <a:pos x="1" y="73"/>
                </a:cxn>
                <a:cxn ang="0">
                  <a:pos x="829" y="780"/>
                </a:cxn>
                <a:cxn ang="0">
                  <a:pos x="1657" y="73"/>
                </a:cxn>
                <a:cxn ang="0">
                  <a:pos x="1657" y="73"/>
                </a:cxn>
                <a:cxn ang="0">
                  <a:pos x="1730" y="25"/>
                </a:cxn>
                <a:cxn ang="0">
                  <a:pos x="1803" y="0"/>
                </a:cxn>
                <a:cxn ang="0">
                  <a:pos x="1876" y="25"/>
                </a:cxn>
                <a:cxn ang="0">
                  <a:pos x="1949" y="73"/>
                </a:cxn>
                <a:cxn ang="0">
                  <a:pos x="2777" y="780"/>
                </a:cxn>
                <a:cxn ang="0">
                  <a:pos x="3605" y="73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8" name="Google Shape;93;p4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092" y="1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sp>
        <p:nvSpPr>
          <p:cNvPr id="29" name="Google Shape;95;p4"/>
          <p:cNvSpPr txBox="1">
            <a:spLocks noChangeArrowheads="1"/>
          </p:cNvSpPr>
          <p:nvPr/>
        </p:nvSpPr>
        <p:spPr bwMode="auto">
          <a:xfrm>
            <a:off x="3594100" y="9525"/>
            <a:ext cx="19558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9600" b="1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sz="3000" i="1"/>
            </a:lvl1pPr>
            <a:lvl2pPr marL="914400" lvl="1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2pPr>
            <a:lvl3pPr marL="1371600" lvl="2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3pPr>
            <a:lvl4pPr marL="1828800" lvl="3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4pPr>
            <a:lvl5pPr marL="2286000" lvl="4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5pPr>
            <a:lvl6pPr marL="2743200" lvl="5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6pPr>
            <a:lvl7pPr marL="3200400" lvl="6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7pPr>
            <a:lvl8pPr marL="3657600" lvl="7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8pPr>
            <a:lvl9pPr marL="4114800" lvl="8" indent="-419100" algn="ctr">
              <a:spcBef>
                <a:spcPts val="1000"/>
              </a:spcBef>
              <a:spcAft>
                <a:spcPts val="1000"/>
              </a:spcAft>
              <a:buSzPts val="3000"/>
              <a:buChar char="◦"/>
              <a:defRPr sz="3000" i="1"/>
            </a:lvl9pPr>
          </a:lstStyle>
          <a:p>
            <a:endParaRPr/>
          </a:p>
        </p:txBody>
      </p:sp>
      <p:sp>
        <p:nvSpPr>
          <p:cNvPr id="30" name="Google Shape;96;p4"/>
          <p:cNvSpPr txBox="1">
            <a:spLocks noGrp="1"/>
          </p:cNvSpPr>
          <p:nvPr>
            <p:ph type="sldNum" idx="10"/>
          </p:nvPr>
        </p:nvSpPr>
        <p:spPr bwMode="auto">
          <a:xfrm>
            <a:off x="8118475" y="417513"/>
            <a:ext cx="547688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>
                <a:solidFill>
                  <a:srgbClr val="FFFFFF"/>
                </a:solidFill>
                <a:latin typeface="Lato Light"/>
                <a:sym typeface="Lato Light"/>
              </a:defRPr>
            </a:lvl1pPr>
          </a:lstStyle>
          <a:p>
            <a:fld id="{124F88F1-390F-4D32-B7A5-8889800836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5"/>
          <p:cNvSpPr>
            <a:spLocks noChangeArrowheads="1"/>
          </p:cNvSpPr>
          <p:nvPr/>
        </p:nvSpPr>
        <p:spPr bwMode="auto">
          <a:xfrm>
            <a:off x="406400" y="406400"/>
            <a:ext cx="8331200" cy="43307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5" name="Google Shape;99;p5"/>
          <p:cNvSpPr>
            <a:spLocks noChangeArrowheads="1"/>
          </p:cNvSpPr>
          <p:nvPr/>
        </p:nvSpPr>
        <p:spPr bwMode="auto">
          <a:xfrm>
            <a:off x="-166688" y="558800"/>
            <a:ext cx="2630488" cy="2630488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6" name="Google Shape;100;p5"/>
          <p:cNvSpPr>
            <a:spLocks noChangeArrowheads="1"/>
          </p:cNvSpPr>
          <p:nvPr/>
        </p:nvSpPr>
        <p:spPr bwMode="auto">
          <a:xfrm>
            <a:off x="1811338" y="271463"/>
            <a:ext cx="1055687" cy="1054100"/>
          </a:xfrm>
          <a:prstGeom prst="ellipse">
            <a:avLst/>
          </a:prstGeom>
          <a:solidFill>
            <a:srgbClr val="FFB600">
              <a:alpha val="79607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7" name="Google Shape;101;p5"/>
          <p:cNvSpPr>
            <a:spLocks noChangeArrowheads="1"/>
          </p:cNvSpPr>
          <p:nvPr/>
        </p:nvSpPr>
        <p:spPr bwMode="auto">
          <a:xfrm>
            <a:off x="1704975" y="-130175"/>
            <a:ext cx="300038" cy="301625"/>
          </a:xfrm>
          <a:prstGeom prst="ellipse">
            <a:avLst/>
          </a:prstGeom>
          <a:solidFill>
            <a:srgbClr val="FF9755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8" name="Google Shape;102;p5"/>
          <p:cNvSpPr>
            <a:spLocks noChangeArrowheads="1"/>
          </p:cNvSpPr>
          <p:nvPr/>
        </p:nvSpPr>
        <p:spPr bwMode="auto">
          <a:xfrm>
            <a:off x="228600" y="2887663"/>
            <a:ext cx="604838" cy="604837"/>
          </a:xfrm>
          <a:prstGeom prst="ellipse">
            <a:avLst/>
          </a:prstGeom>
          <a:solidFill>
            <a:srgbClr val="FC4540">
              <a:alpha val="78822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9" name="Google Shape;103;p5"/>
          <p:cNvSpPr>
            <a:spLocks noChangeArrowheads="1"/>
          </p:cNvSpPr>
          <p:nvPr/>
        </p:nvSpPr>
        <p:spPr bwMode="auto">
          <a:xfrm>
            <a:off x="1522413" y="315913"/>
            <a:ext cx="212725" cy="212725"/>
          </a:xfrm>
          <a:prstGeom prst="ellipse">
            <a:avLst/>
          </a:prstGeom>
          <a:solidFill>
            <a:srgbClr val="FC406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0" name="Google Shape;104;p5"/>
          <p:cNvSpPr>
            <a:spLocks noChangeArrowheads="1"/>
          </p:cNvSpPr>
          <p:nvPr/>
        </p:nvSpPr>
        <p:spPr bwMode="auto">
          <a:xfrm>
            <a:off x="7848600" y="4168775"/>
            <a:ext cx="1096963" cy="1096963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1" name="Google Shape;105;p5"/>
          <p:cNvSpPr>
            <a:spLocks noChangeArrowheads="1"/>
          </p:cNvSpPr>
          <p:nvPr/>
        </p:nvSpPr>
        <p:spPr bwMode="auto">
          <a:xfrm>
            <a:off x="8507413" y="2981325"/>
            <a:ext cx="774700" cy="774700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2" name="Google Shape;106;p5"/>
          <p:cNvSpPr>
            <a:spLocks noChangeArrowheads="1"/>
          </p:cNvSpPr>
          <p:nvPr/>
        </p:nvSpPr>
        <p:spPr bwMode="auto">
          <a:xfrm>
            <a:off x="8094663" y="3973513"/>
            <a:ext cx="412750" cy="414337"/>
          </a:xfrm>
          <a:prstGeom prst="ellipse">
            <a:avLst/>
          </a:prstGeom>
          <a:solidFill>
            <a:srgbClr val="FC4540">
              <a:alpha val="78822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3" name="Google Shape;107;p5"/>
          <p:cNvSpPr>
            <a:spLocks noChangeArrowheads="1"/>
          </p:cNvSpPr>
          <p:nvPr/>
        </p:nvSpPr>
        <p:spPr bwMode="auto">
          <a:xfrm>
            <a:off x="8621713" y="3871913"/>
            <a:ext cx="212725" cy="214312"/>
          </a:xfrm>
          <a:prstGeom prst="ellipse">
            <a:avLst/>
          </a:prstGeom>
          <a:solidFill>
            <a:srgbClr val="FF9755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4" name="Google Shape;108;p5"/>
          <p:cNvSpPr>
            <a:spLocks noChangeArrowheads="1"/>
          </p:cNvSpPr>
          <p:nvPr/>
        </p:nvSpPr>
        <p:spPr bwMode="auto">
          <a:xfrm>
            <a:off x="7550150" y="4802188"/>
            <a:ext cx="212725" cy="212725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5" name="Google Shape;109;p5"/>
          <p:cNvSpPr>
            <a:spLocks noChangeArrowheads="1"/>
          </p:cNvSpPr>
          <p:nvPr/>
        </p:nvSpPr>
        <p:spPr bwMode="auto">
          <a:xfrm>
            <a:off x="7326313" y="4675188"/>
            <a:ext cx="93662" cy="93662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6" name="Google Shape;110;p5"/>
          <p:cNvSpPr>
            <a:spLocks noChangeArrowheads="1"/>
          </p:cNvSpPr>
          <p:nvPr/>
        </p:nvSpPr>
        <p:spPr bwMode="auto">
          <a:xfrm>
            <a:off x="92075" y="2887663"/>
            <a:ext cx="93663" cy="93662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7" name="Google Shape;111;p5"/>
          <p:cNvSpPr>
            <a:spLocks/>
          </p:cNvSpPr>
          <p:nvPr/>
        </p:nvSpPr>
        <p:spPr bwMode="auto">
          <a:xfrm>
            <a:off x="8726488" y="3200400"/>
            <a:ext cx="336550" cy="336550"/>
          </a:xfrm>
          <a:custGeom>
            <a:avLst/>
            <a:gdLst/>
            <a:ahLst/>
            <a:cxnLst>
              <a:cxn ang="0">
                <a:pos x="14809" y="3630"/>
              </a:cxn>
              <a:cxn ang="0">
                <a:pos x="15832" y="2997"/>
              </a:cxn>
              <a:cxn ang="0">
                <a:pos x="15978" y="1827"/>
              </a:cxn>
              <a:cxn ang="0">
                <a:pos x="15320" y="707"/>
              </a:cxn>
              <a:cxn ang="0">
                <a:pos x="14395" y="123"/>
              </a:cxn>
              <a:cxn ang="0">
                <a:pos x="13250" y="98"/>
              </a:cxn>
              <a:cxn ang="0">
                <a:pos x="12471" y="975"/>
              </a:cxn>
              <a:cxn ang="0">
                <a:pos x="12008" y="1998"/>
              </a:cxn>
              <a:cxn ang="0">
                <a:pos x="10717" y="2534"/>
              </a:cxn>
              <a:cxn ang="0">
                <a:pos x="9231" y="878"/>
              </a:cxn>
              <a:cxn ang="0">
                <a:pos x="8209" y="25"/>
              </a:cxn>
              <a:cxn ang="0">
                <a:pos x="7039" y="537"/>
              </a:cxn>
              <a:cxn ang="0">
                <a:pos x="5432" y="2095"/>
              </a:cxn>
              <a:cxn ang="0">
                <a:pos x="5262" y="3021"/>
              </a:cxn>
              <a:cxn ang="0">
                <a:pos x="5797" y="3752"/>
              </a:cxn>
              <a:cxn ang="0">
                <a:pos x="7039" y="4239"/>
              </a:cxn>
              <a:cxn ang="0">
                <a:pos x="7600" y="5359"/>
              </a:cxn>
              <a:cxn ang="0">
                <a:pos x="7307" y="6357"/>
              </a:cxn>
              <a:cxn ang="0">
                <a:pos x="6552" y="7186"/>
              </a:cxn>
              <a:cxn ang="0">
                <a:pos x="5359" y="7600"/>
              </a:cxn>
              <a:cxn ang="0">
                <a:pos x="4409" y="7234"/>
              </a:cxn>
              <a:cxn ang="0">
                <a:pos x="3849" y="5992"/>
              </a:cxn>
              <a:cxn ang="0">
                <a:pos x="3167" y="5310"/>
              </a:cxn>
              <a:cxn ang="0">
                <a:pos x="2242" y="5359"/>
              </a:cxn>
              <a:cxn ang="0">
                <a:pos x="756" y="6747"/>
              </a:cxn>
              <a:cxn ang="0">
                <a:pos x="1" y="8014"/>
              </a:cxn>
              <a:cxn ang="0">
                <a:pos x="585" y="8988"/>
              </a:cxn>
              <a:cxn ang="0">
                <a:pos x="2412" y="10547"/>
              </a:cxn>
              <a:cxn ang="0">
                <a:pos x="2266" y="11740"/>
              </a:cxn>
              <a:cxn ang="0">
                <a:pos x="1219" y="12398"/>
              </a:cxn>
              <a:cxn ang="0">
                <a:pos x="196" y="13031"/>
              </a:cxn>
              <a:cxn ang="0">
                <a:pos x="50" y="14200"/>
              </a:cxn>
              <a:cxn ang="0">
                <a:pos x="707" y="15320"/>
              </a:cxn>
              <a:cxn ang="0">
                <a:pos x="1633" y="15905"/>
              </a:cxn>
              <a:cxn ang="0">
                <a:pos x="2777" y="15929"/>
              </a:cxn>
              <a:cxn ang="0">
                <a:pos x="3557" y="15052"/>
              </a:cxn>
              <a:cxn ang="0">
                <a:pos x="4019" y="14029"/>
              </a:cxn>
              <a:cxn ang="0">
                <a:pos x="5310" y="13493"/>
              </a:cxn>
              <a:cxn ang="0">
                <a:pos x="6796" y="15150"/>
              </a:cxn>
              <a:cxn ang="0">
                <a:pos x="7819" y="16002"/>
              </a:cxn>
              <a:cxn ang="0">
                <a:pos x="8988" y="15491"/>
              </a:cxn>
              <a:cxn ang="0">
                <a:pos x="10595" y="13932"/>
              </a:cxn>
              <a:cxn ang="0">
                <a:pos x="10766" y="13006"/>
              </a:cxn>
              <a:cxn ang="0">
                <a:pos x="10230" y="12276"/>
              </a:cxn>
              <a:cxn ang="0">
                <a:pos x="8988" y="11789"/>
              </a:cxn>
              <a:cxn ang="0">
                <a:pos x="8428" y="10668"/>
              </a:cxn>
              <a:cxn ang="0">
                <a:pos x="8720" y="9670"/>
              </a:cxn>
              <a:cxn ang="0">
                <a:pos x="9475" y="8866"/>
              </a:cxn>
              <a:cxn ang="0">
                <a:pos x="10668" y="8428"/>
              </a:cxn>
              <a:cxn ang="0">
                <a:pos x="11618" y="8793"/>
              </a:cxn>
              <a:cxn ang="0">
                <a:pos x="12178" y="10035"/>
              </a:cxn>
              <a:cxn ang="0">
                <a:pos x="12860" y="10717"/>
              </a:cxn>
              <a:cxn ang="0">
                <a:pos x="13786" y="10668"/>
              </a:cxn>
              <a:cxn ang="0">
                <a:pos x="15271" y="9280"/>
              </a:cxn>
              <a:cxn ang="0">
                <a:pos x="16026" y="8014"/>
              </a:cxn>
              <a:cxn ang="0">
                <a:pos x="15442" y="7039"/>
              </a:cxn>
              <a:cxn ang="0">
                <a:pos x="13615" y="5481"/>
              </a:cxn>
              <a:cxn ang="0">
                <a:pos x="13761" y="4287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grpSp>
        <p:nvGrpSpPr>
          <p:cNvPr id="18" name="Google Shape;112;p5"/>
          <p:cNvGrpSpPr>
            <a:grpSpLocks/>
          </p:cNvGrpSpPr>
          <p:nvPr/>
        </p:nvGrpSpPr>
        <p:grpSpPr bwMode="auto">
          <a:xfrm>
            <a:off x="8142288" y="4478338"/>
            <a:ext cx="509587" cy="477837"/>
            <a:chOff x="5972700" y="2330200"/>
            <a:chExt cx="411625" cy="387275"/>
          </a:xfrm>
        </p:grpSpPr>
        <p:sp>
          <p:nvSpPr>
            <p:cNvPr id="19" name="Google Shape;113;p5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92"/>
                </a:cxn>
                <a:cxn ang="0">
                  <a:pos x="3921" y="8792"/>
                </a:cxn>
                <a:cxn ang="0">
                  <a:pos x="3921" y="0"/>
                </a:cxn>
                <a:cxn ang="0">
                  <a:pos x="0" y="0"/>
                </a:cxn>
                <a:cxn ang="0">
                  <a:pos x="2411" y="2411"/>
                </a:cxn>
                <a:cxn ang="0">
                  <a:pos x="2411" y="2411"/>
                </a:cxn>
                <a:cxn ang="0">
                  <a:pos x="2265" y="2387"/>
                </a:cxn>
                <a:cxn ang="0">
                  <a:pos x="2143" y="2363"/>
                </a:cxn>
                <a:cxn ang="0">
                  <a:pos x="2022" y="2290"/>
                </a:cxn>
                <a:cxn ang="0">
                  <a:pos x="1924" y="2216"/>
                </a:cxn>
                <a:cxn ang="0">
                  <a:pos x="1827" y="2095"/>
                </a:cxn>
                <a:cxn ang="0">
                  <a:pos x="1754" y="1973"/>
                </a:cxn>
                <a:cxn ang="0">
                  <a:pos x="1729" y="1851"/>
                </a:cxn>
                <a:cxn ang="0">
                  <a:pos x="1705" y="1705"/>
                </a:cxn>
                <a:cxn ang="0">
                  <a:pos x="1705" y="1705"/>
                </a:cxn>
                <a:cxn ang="0">
                  <a:pos x="1729" y="1559"/>
                </a:cxn>
                <a:cxn ang="0">
                  <a:pos x="1754" y="1437"/>
                </a:cxn>
                <a:cxn ang="0">
                  <a:pos x="1827" y="1315"/>
                </a:cxn>
                <a:cxn ang="0">
                  <a:pos x="1924" y="1218"/>
                </a:cxn>
                <a:cxn ang="0">
                  <a:pos x="2022" y="1120"/>
                </a:cxn>
                <a:cxn ang="0">
                  <a:pos x="2143" y="1072"/>
                </a:cxn>
                <a:cxn ang="0">
                  <a:pos x="2265" y="1023"/>
                </a:cxn>
                <a:cxn ang="0">
                  <a:pos x="2411" y="999"/>
                </a:cxn>
                <a:cxn ang="0">
                  <a:pos x="2411" y="999"/>
                </a:cxn>
                <a:cxn ang="0">
                  <a:pos x="2557" y="1023"/>
                </a:cxn>
                <a:cxn ang="0">
                  <a:pos x="2679" y="1072"/>
                </a:cxn>
                <a:cxn ang="0">
                  <a:pos x="2801" y="1120"/>
                </a:cxn>
                <a:cxn ang="0">
                  <a:pos x="2898" y="1218"/>
                </a:cxn>
                <a:cxn ang="0">
                  <a:pos x="2996" y="1315"/>
                </a:cxn>
                <a:cxn ang="0">
                  <a:pos x="3069" y="1437"/>
                </a:cxn>
                <a:cxn ang="0">
                  <a:pos x="3093" y="1559"/>
                </a:cxn>
                <a:cxn ang="0">
                  <a:pos x="3118" y="1705"/>
                </a:cxn>
                <a:cxn ang="0">
                  <a:pos x="3118" y="1705"/>
                </a:cxn>
                <a:cxn ang="0">
                  <a:pos x="3093" y="1851"/>
                </a:cxn>
                <a:cxn ang="0">
                  <a:pos x="3069" y="1973"/>
                </a:cxn>
                <a:cxn ang="0">
                  <a:pos x="2996" y="2095"/>
                </a:cxn>
                <a:cxn ang="0">
                  <a:pos x="2898" y="2216"/>
                </a:cxn>
                <a:cxn ang="0">
                  <a:pos x="2801" y="2290"/>
                </a:cxn>
                <a:cxn ang="0">
                  <a:pos x="2679" y="2363"/>
                </a:cxn>
                <a:cxn ang="0">
                  <a:pos x="2557" y="2387"/>
                </a:cxn>
                <a:cxn ang="0">
                  <a:pos x="2411" y="2411"/>
                </a:cxn>
                <a:cxn ang="0">
                  <a:pos x="2411" y="2411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" name="Google Shape;114;p5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/>
              <a:ahLst/>
              <a:cxnLst>
                <a:cxn ang="0">
                  <a:pos x="1511" y="13396"/>
                </a:cxn>
                <a:cxn ang="0">
                  <a:pos x="3556" y="14273"/>
                </a:cxn>
                <a:cxn ang="0">
                  <a:pos x="6114" y="15101"/>
                </a:cxn>
                <a:cxn ang="0">
                  <a:pos x="7672" y="15417"/>
                </a:cxn>
                <a:cxn ang="0">
                  <a:pos x="8598" y="15490"/>
                </a:cxn>
                <a:cxn ang="0">
                  <a:pos x="10181" y="15417"/>
                </a:cxn>
                <a:cxn ang="0">
                  <a:pos x="10814" y="15222"/>
                </a:cxn>
                <a:cxn ang="0">
                  <a:pos x="11082" y="14955"/>
                </a:cxn>
                <a:cxn ang="0">
                  <a:pos x="11204" y="14126"/>
                </a:cxn>
                <a:cxn ang="0">
                  <a:pos x="11033" y="13664"/>
                </a:cxn>
                <a:cxn ang="0">
                  <a:pos x="11009" y="13518"/>
                </a:cxn>
                <a:cxn ang="0">
                  <a:pos x="11350" y="13323"/>
                </a:cxn>
                <a:cxn ang="0">
                  <a:pos x="11545" y="12957"/>
                </a:cxn>
                <a:cxn ang="0">
                  <a:pos x="11642" y="11959"/>
                </a:cxn>
                <a:cxn ang="0">
                  <a:pos x="11618" y="11618"/>
                </a:cxn>
                <a:cxn ang="0">
                  <a:pos x="11374" y="11277"/>
                </a:cxn>
                <a:cxn ang="0">
                  <a:pos x="11423" y="11180"/>
                </a:cxn>
                <a:cxn ang="0">
                  <a:pos x="11715" y="10960"/>
                </a:cxn>
                <a:cxn ang="0">
                  <a:pos x="11886" y="10644"/>
                </a:cxn>
                <a:cxn ang="0">
                  <a:pos x="11983" y="9645"/>
                </a:cxn>
                <a:cxn ang="0">
                  <a:pos x="11959" y="9280"/>
                </a:cxn>
                <a:cxn ang="0">
                  <a:pos x="11788" y="9012"/>
                </a:cxn>
                <a:cxn ang="0">
                  <a:pos x="11618" y="8866"/>
                </a:cxn>
                <a:cxn ang="0">
                  <a:pos x="11910" y="8695"/>
                </a:cxn>
                <a:cxn ang="0">
                  <a:pos x="12105" y="8427"/>
                </a:cxn>
                <a:cxn ang="0">
                  <a:pos x="12251" y="7307"/>
                </a:cxn>
                <a:cxn ang="0">
                  <a:pos x="12202" y="7064"/>
                </a:cxn>
                <a:cxn ang="0">
                  <a:pos x="12032" y="6771"/>
                </a:cxn>
                <a:cxn ang="0">
                  <a:pos x="11472" y="6430"/>
                </a:cxn>
                <a:cxn ang="0">
                  <a:pos x="10546" y="6211"/>
                </a:cxn>
                <a:cxn ang="0">
                  <a:pos x="8817" y="6016"/>
                </a:cxn>
                <a:cxn ang="0">
                  <a:pos x="6309" y="5870"/>
                </a:cxn>
                <a:cxn ang="0">
                  <a:pos x="6771" y="4872"/>
                </a:cxn>
                <a:cxn ang="0">
                  <a:pos x="7064" y="3678"/>
                </a:cxn>
                <a:cxn ang="0">
                  <a:pos x="7283" y="1535"/>
                </a:cxn>
                <a:cxn ang="0">
                  <a:pos x="7283" y="804"/>
                </a:cxn>
                <a:cxn ang="0">
                  <a:pos x="7015" y="317"/>
                </a:cxn>
                <a:cxn ang="0">
                  <a:pos x="6503" y="25"/>
                </a:cxn>
                <a:cxn ang="0">
                  <a:pos x="5943" y="25"/>
                </a:cxn>
                <a:cxn ang="0">
                  <a:pos x="5359" y="220"/>
                </a:cxn>
                <a:cxn ang="0">
                  <a:pos x="4774" y="2022"/>
                </a:cxn>
                <a:cxn ang="0">
                  <a:pos x="4190" y="3386"/>
                </a:cxn>
                <a:cxn ang="0">
                  <a:pos x="3873" y="3922"/>
                </a:cxn>
                <a:cxn ang="0">
                  <a:pos x="2509" y="523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grpSp>
        <p:nvGrpSpPr>
          <p:cNvPr id="21" name="Google Shape;115;p5"/>
          <p:cNvGrpSpPr>
            <a:grpSpLocks/>
          </p:cNvGrpSpPr>
          <p:nvPr/>
        </p:nvGrpSpPr>
        <p:grpSpPr bwMode="auto">
          <a:xfrm>
            <a:off x="2139950" y="482600"/>
            <a:ext cx="398463" cy="631825"/>
            <a:chOff x="6718575" y="2318625"/>
            <a:chExt cx="256950" cy="407375"/>
          </a:xfrm>
        </p:grpSpPr>
        <p:sp>
          <p:nvSpPr>
            <p:cNvPr id="22" name="Google Shape;116;p5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/>
              <a:ahLst/>
              <a:cxnLst>
                <a:cxn ang="0">
                  <a:pos x="4092" y="902"/>
                </a:cxn>
                <a:cxn ang="0">
                  <a:pos x="4092" y="1"/>
                </a:cxn>
                <a:cxn ang="0">
                  <a:pos x="0" y="1"/>
                </a:cxn>
                <a:cxn ang="0">
                  <a:pos x="0" y="902"/>
                </a:cxn>
                <a:cxn ang="0">
                  <a:pos x="4092" y="902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" name="Google Shape;117;p5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/>
              <a:ahLst/>
              <a:cxnLst>
                <a:cxn ang="0">
                  <a:pos x="4092" y="901"/>
                </a:cxn>
                <a:cxn ang="0">
                  <a:pos x="4092" y="0"/>
                </a:cxn>
                <a:cxn ang="0">
                  <a:pos x="0" y="0"/>
                </a:cxn>
                <a:cxn ang="0">
                  <a:pos x="0" y="901"/>
                </a:cxn>
                <a:cxn ang="0">
                  <a:pos x="4092" y="901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" name="Google Shape;118;p5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71"/>
                </a:cxn>
                <a:cxn ang="0">
                  <a:pos x="0" y="171"/>
                </a:cxn>
                <a:cxn ang="0">
                  <a:pos x="24" y="318"/>
                </a:cxn>
                <a:cxn ang="0">
                  <a:pos x="98" y="464"/>
                </a:cxn>
                <a:cxn ang="0">
                  <a:pos x="195" y="585"/>
                </a:cxn>
                <a:cxn ang="0">
                  <a:pos x="341" y="659"/>
                </a:cxn>
                <a:cxn ang="0">
                  <a:pos x="1875" y="1170"/>
                </a:cxn>
                <a:cxn ang="0">
                  <a:pos x="1875" y="1170"/>
                </a:cxn>
                <a:cxn ang="0">
                  <a:pos x="2046" y="1194"/>
                </a:cxn>
                <a:cxn ang="0">
                  <a:pos x="2046" y="1194"/>
                </a:cxn>
                <a:cxn ang="0">
                  <a:pos x="2216" y="1170"/>
                </a:cxn>
                <a:cxn ang="0">
                  <a:pos x="3751" y="659"/>
                </a:cxn>
                <a:cxn ang="0">
                  <a:pos x="3751" y="659"/>
                </a:cxn>
                <a:cxn ang="0">
                  <a:pos x="3897" y="585"/>
                </a:cxn>
                <a:cxn ang="0">
                  <a:pos x="3994" y="464"/>
                </a:cxn>
                <a:cxn ang="0">
                  <a:pos x="4067" y="318"/>
                </a:cxn>
                <a:cxn ang="0">
                  <a:pos x="4092" y="171"/>
                </a:cxn>
                <a:cxn ang="0">
                  <a:pos x="4092" y="1"/>
                </a:cxn>
                <a:cxn ang="0">
                  <a:pos x="0" y="1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" name="Google Shape;119;p5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/>
              <a:ahLst/>
              <a:cxnLst>
                <a:cxn ang="0">
                  <a:pos x="1413" y="6674"/>
                </a:cxn>
                <a:cxn ang="0">
                  <a:pos x="1413" y="6674"/>
                </a:cxn>
                <a:cxn ang="0">
                  <a:pos x="585" y="2850"/>
                </a:cxn>
                <a:cxn ang="0">
                  <a:pos x="1" y="1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" name="Google Shape;120;p5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/>
              <a:ahLst/>
              <a:cxnLst>
                <a:cxn ang="0">
                  <a:pos x="7185" y="12300"/>
                </a:cxn>
                <a:cxn ang="0">
                  <a:pos x="7477" y="11253"/>
                </a:cxn>
                <a:cxn ang="0">
                  <a:pos x="7891" y="10327"/>
                </a:cxn>
                <a:cxn ang="0">
                  <a:pos x="8378" y="9499"/>
                </a:cxn>
                <a:cxn ang="0">
                  <a:pos x="9182" y="8330"/>
                </a:cxn>
                <a:cxn ang="0">
                  <a:pos x="9645" y="7551"/>
                </a:cxn>
                <a:cxn ang="0">
                  <a:pos x="10034" y="6674"/>
                </a:cxn>
                <a:cxn ang="0">
                  <a:pos x="10229" y="5676"/>
                </a:cxn>
                <a:cxn ang="0">
                  <a:pos x="10278" y="5140"/>
                </a:cxn>
                <a:cxn ang="0">
                  <a:pos x="10229" y="4604"/>
                </a:cxn>
                <a:cxn ang="0">
                  <a:pos x="10034" y="3605"/>
                </a:cxn>
                <a:cxn ang="0">
                  <a:pos x="9645" y="2680"/>
                </a:cxn>
                <a:cxn ang="0">
                  <a:pos x="9084" y="1876"/>
                </a:cxn>
                <a:cxn ang="0">
                  <a:pos x="8402" y="1170"/>
                </a:cxn>
                <a:cxn ang="0">
                  <a:pos x="7574" y="634"/>
                </a:cxn>
                <a:cxn ang="0">
                  <a:pos x="6673" y="244"/>
                </a:cxn>
                <a:cxn ang="0">
                  <a:pos x="5675" y="25"/>
                </a:cxn>
                <a:cxn ang="0">
                  <a:pos x="5139" y="1"/>
                </a:cxn>
                <a:cxn ang="0">
                  <a:pos x="4116" y="98"/>
                </a:cxn>
                <a:cxn ang="0">
                  <a:pos x="3142" y="415"/>
                </a:cxn>
                <a:cxn ang="0">
                  <a:pos x="2265" y="878"/>
                </a:cxn>
                <a:cxn ang="0">
                  <a:pos x="1510" y="1511"/>
                </a:cxn>
                <a:cxn ang="0">
                  <a:pos x="877" y="2266"/>
                </a:cxn>
                <a:cxn ang="0">
                  <a:pos x="414" y="3143"/>
                </a:cxn>
                <a:cxn ang="0">
                  <a:pos x="122" y="4093"/>
                </a:cxn>
                <a:cxn ang="0">
                  <a:pos x="0" y="5140"/>
                </a:cxn>
                <a:cxn ang="0">
                  <a:pos x="24" y="5408"/>
                </a:cxn>
                <a:cxn ang="0">
                  <a:pos x="122" y="6187"/>
                </a:cxn>
                <a:cxn ang="0">
                  <a:pos x="414" y="7113"/>
                </a:cxn>
                <a:cxn ang="0">
                  <a:pos x="852" y="7941"/>
                </a:cxn>
                <a:cxn ang="0">
                  <a:pos x="1364" y="8720"/>
                </a:cxn>
                <a:cxn ang="0">
                  <a:pos x="2143" y="9913"/>
                </a:cxn>
                <a:cxn ang="0">
                  <a:pos x="2606" y="10766"/>
                </a:cxn>
                <a:cxn ang="0">
                  <a:pos x="2971" y="11764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" name="Google Shape;121;p5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/>
              <a:ahLst/>
              <a:cxnLst>
                <a:cxn ang="0">
                  <a:pos x="1413" y="1"/>
                </a:cxn>
                <a:cxn ang="0">
                  <a:pos x="1413" y="1"/>
                </a:cxn>
                <a:cxn ang="0">
                  <a:pos x="829" y="2850"/>
                </a:cxn>
                <a:cxn ang="0">
                  <a:pos x="1" y="6674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8" name="Google Shape;122;p5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/>
              <a:ahLst/>
              <a:cxnLst>
                <a:cxn ang="0">
                  <a:pos x="1" y="73"/>
                </a:cxn>
                <a:cxn ang="0">
                  <a:pos x="829" y="780"/>
                </a:cxn>
                <a:cxn ang="0">
                  <a:pos x="1657" y="73"/>
                </a:cxn>
                <a:cxn ang="0">
                  <a:pos x="1657" y="73"/>
                </a:cxn>
                <a:cxn ang="0">
                  <a:pos x="1730" y="25"/>
                </a:cxn>
                <a:cxn ang="0">
                  <a:pos x="1803" y="0"/>
                </a:cxn>
                <a:cxn ang="0">
                  <a:pos x="1876" y="25"/>
                </a:cxn>
                <a:cxn ang="0">
                  <a:pos x="1949" y="73"/>
                </a:cxn>
                <a:cxn ang="0">
                  <a:pos x="2777" y="780"/>
                </a:cxn>
                <a:cxn ang="0">
                  <a:pos x="3605" y="73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9" name="Google Shape;123;p5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092" y="1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126;p5"/>
          <p:cNvSpPr txBox="1">
            <a:spLocks noGrp="1"/>
          </p:cNvSpPr>
          <p:nvPr>
            <p:ph type="sldNum" idx="10"/>
          </p:nvPr>
        </p:nvSpPr>
        <p:spPr bwMode="auto">
          <a:xfrm>
            <a:off x="8118475" y="417513"/>
            <a:ext cx="547688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>
                <a:solidFill>
                  <a:srgbClr val="A6BCC9"/>
                </a:solidFill>
                <a:latin typeface="Lato Light"/>
                <a:sym typeface="Lato Light"/>
              </a:defRPr>
            </a:lvl1pPr>
          </a:lstStyle>
          <a:p>
            <a:fld id="{E559E5D3-F725-4524-BE2E-C743F1B10D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8;p6"/>
          <p:cNvSpPr>
            <a:spLocks noChangeArrowheads="1"/>
          </p:cNvSpPr>
          <p:nvPr/>
        </p:nvSpPr>
        <p:spPr bwMode="auto">
          <a:xfrm>
            <a:off x="406400" y="406400"/>
            <a:ext cx="8331200" cy="43307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6" name="Google Shape;129;p6"/>
          <p:cNvSpPr>
            <a:spLocks noChangeArrowheads="1"/>
          </p:cNvSpPr>
          <p:nvPr/>
        </p:nvSpPr>
        <p:spPr bwMode="auto">
          <a:xfrm>
            <a:off x="-166688" y="558800"/>
            <a:ext cx="2630488" cy="2630488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7" name="Google Shape;130;p6"/>
          <p:cNvSpPr>
            <a:spLocks noChangeArrowheads="1"/>
          </p:cNvSpPr>
          <p:nvPr/>
        </p:nvSpPr>
        <p:spPr bwMode="auto">
          <a:xfrm>
            <a:off x="1811338" y="271463"/>
            <a:ext cx="1055687" cy="1054100"/>
          </a:xfrm>
          <a:prstGeom prst="ellipse">
            <a:avLst/>
          </a:prstGeom>
          <a:solidFill>
            <a:srgbClr val="FFB600">
              <a:alpha val="79607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8" name="Google Shape;131;p6"/>
          <p:cNvSpPr>
            <a:spLocks noChangeArrowheads="1"/>
          </p:cNvSpPr>
          <p:nvPr/>
        </p:nvSpPr>
        <p:spPr bwMode="auto">
          <a:xfrm>
            <a:off x="1704975" y="-130175"/>
            <a:ext cx="300038" cy="301625"/>
          </a:xfrm>
          <a:prstGeom prst="ellipse">
            <a:avLst/>
          </a:prstGeom>
          <a:solidFill>
            <a:srgbClr val="FF9755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9" name="Google Shape;132;p6"/>
          <p:cNvSpPr>
            <a:spLocks noChangeArrowheads="1"/>
          </p:cNvSpPr>
          <p:nvPr/>
        </p:nvSpPr>
        <p:spPr bwMode="auto">
          <a:xfrm>
            <a:off x="228600" y="2887663"/>
            <a:ext cx="604838" cy="604837"/>
          </a:xfrm>
          <a:prstGeom prst="ellipse">
            <a:avLst/>
          </a:prstGeom>
          <a:solidFill>
            <a:srgbClr val="FC4540">
              <a:alpha val="78822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0" name="Google Shape;133;p6"/>
          <p:cNvSpPr>
            <a:spLocks noChangeArrowheads="1"/>
          </p:cNvSpPr>
          <p:nvPr/>
        </p:nvSpPr>
        <p:spPr bwMode="auto">
          <a:xfrm>
            <a:off x="1522413" y="315913"/>
            <a:ext cx="212725" cy="212725"/>
          </a:xfrm>
          <a:prstGeom prst="ellipse">
            <a:avLst/>
          </a:prstGeom>
          <a:solidFill>
            <a:srgbClr val="FC406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1" name="Google Shape;134;p6"/>
          <p:cNvSpPr>
            <a:spLocks noChangeArrowheads="1"/>
          </p:cNvSpPr>
          <p:nvPr/>
        </p:nvSpPr>
        <p:spPr bwMode="auto">
          <a:xfrm>
            <a:off x="7848600" y="4168775"/>
            <a:ext cx="1096963" cy="1096963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2" name="Google Shape;135;p6"/>
          <p:cNvSpPr>
            <a:spLocks noChangeArrowheads="1"/>
          </p:cNvSpPr>
          <p:nvPr/>
        </p:nvSpPr>
        <p:spPr bwMode="auto">
          <a:xfrm>
            <a:off x="8507413" y="2981325"/>
            <a:ext cx="774700" cy="774700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3" name="Google Shape;136;p6"/>
          <p:cNvSpPr>
            <a:spLocks noChangeArrowheads="1"/>
          </p:cNvSpPr>
          <p:nvPr/>
        </p:nvSpPr>
        <p:spPr bwMode="auto">
          <a:xfrm>
            <a:off x="8094663" y="3973513"/>
            <a:ext cx="412750" cy="414337"/>
          </a:xfrm>
          <a:prstGeom prst="ellipse">
            <a:avLst/>
          </a:prstGeom>
          <a:solidFill>
            <a:srgbClr val="FC4540">
              <a:alpha val="78822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4" name="Google Shape;137;p6"/>
          <p:cNvSpPr>
            <a:spLocks noChangeArrowheads="1"/>
          </p:cNvSpPr>
          <p:nvPr/>
        </p:nvSpPr>
        <p:spPr bwMode="auto">
          <a:xfrm>
            <a:off x="8621713" y="3871913"/>
            <a:ext cx="212725" cy="214312"/>
          </a:xfrm>
          <a:prstGeom prst="ellipse">
            <a:avLst/>
          </a:prstGeom>
          <a:solidFill>
            <a:srgbClr val="FF9755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5" name="Google Shape;138;p6"/>
          <p:cNvSpPr>
            <a:spLocks noChangeArrowheads="1"/>
          </p:cNvSpPr>
          <p:nvPr/>
        </p:nvSpPr>
        <p:spPr bwMode="auto">
          <a:xfrm>
            <a:off x="7550150" y="4802188"/>
            <a:ext cx="212725" cy="212725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6" name="Google Shape;139;p6"/>
          <p:cNvSpPr>
            <a:spLocks noChangeArrowheads="1"/>
          </p:cNvSpPr>
          <p:nvPr/>
        </p:nvSpPr>
        <p:spPr bwMode="auto">
          <a:xfrm>
            <a:off x="7326313" y="4675188"/>
            <a:ext cx="93662" cy="93662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7" name="Google Shape;140;p6"/>
          <p:cNvSpPr>
            <a:spLocks noChangeArrowheads="1"/>
          </p:cNvSpPr>
          <p:nvPr/>
        </p:nvSpPr>
        <p:spPr bwMode="auto">
          <a:xfrm>
            <a:off x="92075" y="2887663"/>
            <a:ext cx="93663" cy="93662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8" name="Google Shape;141;p6"/>
          <p:cNvSpPr>
            <a:spLocks/>
          </p:cNvSpPr>
          <p:nvPr/>
        </p:nvSpPr>
        <p:spPr bwMode="auto">
          <a:xfrm>
            <a:off x="8726488" y="3200400"/>
            <a:ext cx="336550" cy="336550"/>
          </a:xfrm>
          <a:custGeom>
            <a:avLst/>
            <a:gdLst/>
            <a:ahLst/>
            <a:cxnLst>
              <a:cxn ang="0">
                <a:pos x="14809" y="3630"/>
              </a:cxn>
              <a:cxn ang="0">
                <a:pos x="15832" y="2997"/>
              </a:cxn>
              <a:cxn ang="0">
                <a:pos x="15978" y="1827"/>
              </a:cxn>
              <a:cxn ang="0">
                <a:pos x="15320" y="707"/>
              </a:cxn>
              <a:cxn ang="0">
                <a:pos x="14395" y="123"/>
              </a:cxn>
              <a:cxn ang="0">
                <a:pos x="13250" y="98"/>
              </a:cxn>
              <a:cxn ang="0">
                <a:pos x="12471" y="975"/>
              </a:cxn>
              <a:cxn ang="0">
                <a:pos x="12008" y="1998"/>
              </a:cxn>
              <a:cxn ang="0">
                <a:pos x="10717" y="2534"/>
              </a:cxn>
              <a:cxn ang="0">
                <a:pos x="9231" y="878"/>
              </a:cxn>
              <a:cxn ang="0">
                <a:pos x="8209" y="25"/>
              </a:cxn>
              <a:cxn ang="0">
                <a:pos x="7039" y="537"/>
              </a:cxn>
              <a:cxn ang="0">
                <a:pos x="5432" y="2095"/>
              </a:cxn>
              <a:cxn ang="0">
                <a:pos x="5262" y="3021"/>
              </a:cxn>
              <a:cxn ang="0">
                <a:pos x="5797" y="3752"/>
              </a:cxn>
              <a:cxn ang="0">
                <a:pos x="7039" y="4239"/>
              </a:cxn>
              <a:cxn ang="0">
                <a:pos x="7600" y="5359"/>
              </a:cxn>
              <a:cxn ang="0">
                <a:pos x="7307" y="6357"/>
              </a:cxn>
              <a:cxn ang="0">
                <a:pos x="6552" y="7186"/>
              </a:cxn>
              <a:cxn ang="0">
                <a:pos x="5359" y="7600"/>
              </a:cxn>
              <a:cxn ang="0">
                <a:pos x="4409" y="7234"/>
              </a:cxn>
              <a:cxn ang="0">
                <a:pos x="3849" y="5992"/>
              </a:cxn>
              <a:cxn ang="0">
                <a:pos x="3167" y="5310"/>
              </a:cxn>
              <a:cxn ang="0">
                <a:pos x="2242" y="5359"/>
              </a:cxn>
              <a:cxn ang="0">
                <a:pos x="756" y="6747"/>
              </a:cxn>
              <a:cxn ang="0">
                <a:pos x="1" y="8014"/>
              </a:cxn>
              <a:cxn ang="0">
                <a:pos x="585" y="8988"/>
              </a:cxn>
              <a:cxn ang="0">
                <a:pos x="2412" y="10547"/>
              </a:cxn>
              <a:cxn ang="0">
                <a:pos x="2266" y="11740"/>
              </a:cxn>
              <a:cxn ang="0">
                <a:pos x="1219" y="12398"/>
              </a:cxn>
              <a:cxn ang="0">
                <a:pos x="196" y="13031"/>
              </a:cxn>
              <a:cxn ang="0">
                <a:pos x="50" y="14200"/>
              </a:cxn>
              <a:cxn ang="0">
                <a:pos x="707" y="15320"/>
              </a:cxn>
              <a:cxn ang="0">
                <a:pos x="1633" y="15905"/>
              </a:cxn>
              <a:cxn ang="0">
                <a:pos x="2777" y="15929"/>
              </a:cxn>
              <a:cxn ang="0">
                <a:pos x="3557" y="15052"/>
              </a:cxn>
              <a:cxn ang="0">
                <a:pos x="4019" y="14029"/>
              </a:cxn>
              <a:cxn ang="0">
                <a:pos x="5310" y="13493"/>
              </a:cxn>
              <a:cxn ang="0">
                <a:pos x="6796" y="15150"/>
              </a:cxn>
              <a:cxn ang="0">
                <a:pos x="7819" y="16002"/>
              </a:cxn>
              <a:cxn ang="0">
                <a:pos x="8988" y="15491"/>
              </a:cxn>
              <a:cxn ang="0">
                <a:pos x="10595" y="13932"/>
              </a:cxn>
              <a:cxn ang="0">
                <a:pos x="10766" y="13006"/>
              </a:cxn>
              <a:cxn ang="0">
                <a:pos x="10230" y="12276"/>
              </a:cxn>
              <a:cxn ang="0">
                <a:pos x="8988" y="11789"/>
              </a:cxn>
              <a:cxn ang="0">
                <a:pos x="8428" y="10668"/>
              </a:cxn>
              <a:cxn ang="0">
                <a:pos x="8720" y="9670"/>
              </a:cxn>
              <a:cxn ang="0">
                <a:pos x="9475" y="8866"/>
              </a:cxn>
              <a:cxn ang="0">
                <a:pos x="10668" y="8428"/>
              </a:cxn>
              <a:cxn ang="0">
                <a:pos x="11618" y="8793"/>
              </a:cxn>
              <a:cxn ang="0">
                <a:pos x="12178" y="10035"/>
              </a:cxn>
              <a:cxn ang="0">
                <a:pos x="12860" y="10717"/>
              </a:cxn>
              <a:cxn ang="0">
                <a:pos x="13786" y="10668"/>
              </a:cxn>
              <a:cxn ang="0">
                <a:pos x="15271" y="9280"/>
              </a:cxn>
              <a:cxn ang="0">
                <a:pos x="16026" y="8014"/>
              </a:cxn>
              <a:cxn ang="0">
                <a:pos x="15442" y="7039"/>
              </a:cxn>
              <a:cxn ang="0">
                <a:pos x="13615" y="5481"/>
              </a:cxn>
              <a:cxn ang="0">
                <a:pos x="13761" y="4287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grpSp>
        <p:nvGrpSpPr>
          <p:cNvPr id="19" name="Google Shape;142;p6"/>
          <p:cNvGrpSpPr>
            <a:grpSpLocks/>
          </p:cNvGrpSpPr>
          <p:nvPr/>
        </p:nvGrpSpPr>
        <p:grpSpPr bwMode="auto">
          <a:xfrm>
            <a:off x="8142288" y="4478338"/>
            <a:ext cx="509587" cy="477837"/>
            <a:chOff x="5972700" y="2330200"/>
            <a:chExt cx="411625" cy="387275"/>
          </a:xfrm>
        </p:grpSpPr>
        <p:sp>
          <p:nvSpPr>
            <p:cNvPr id="20" name="Google Shape;143;p6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92"/>
                </a:cxn>
                <a:cxn ang="0">
                  <a:pos x="3921" y="8792"/>
                </a:cxn>
                <a:cxn ang="0">
                  <a:pos x="3921" y="0"/>
                </a:cxn>
                <a:cxn ang="0">
                  <a:pos x="0" y="0"/>
                </a:cxn>
                <a:cxn ang="0">
                  <a:pos x="2411" y="2411"/>
                </a:cxn>
                <a:cxn ang="0">
                  <a:pos x="2411" y="2411"/>
                </a:cxn>
                <a:cxn ang="0">
                  <a:pos x="2265" y="2387"/>
                </a:cxn>
                <a:cxn ang="0">
                  <a:pos x="2143" y="2363"/>
                </a:cxn>
                <a:cxn ang="0">
                  <a:pos x="2022" y="2290"/>
                </a:cxn>
                <a:cxn ang="0">
                  <a:pos x="1924" y="2216"/>
                </a:cxn>
                <a:cxn ang="0">
                  <a:pos x="1827" y="2095"/>
                </a:cxn>
                <a:cxn ang="0">
                  <a:pos x="1754" y="1973"/>
                </a:cxn>
                <a:cxn ang="0">
                  <a:pos x="1729" y="1851"/>
                </a:cxn>
                <a:cxn ang="0">
                  <a:pos x="1705" y="1705"/>
                </a:cxn>
                <a:cxn ang="0">
                  <a:pos x="1705" y="1705"/>
                </a:cxn>
                <a:cxn ang="0">
                  <a:pos x="1729" y="1559"/>
                </a:cxn>
                <a:cxn ang="0">
                  <a:pos x="1754" y="1437"/>
                </a:cxn>
                <a:cxn ang="0">
                  <a:pos x="1827" y="1315"/>
                </a:cxn>
                <a:cxn ang="0">
                  <a:pos x="1924" y="1218"/>
                </a:cxn>
                <a:cxn ang="0">
                  <a:pos x="2022" y="1120"/>
                </a:cxn>
                <a:cxn ang="0">
                  <a:pos x="2143" y="1072"/>
                </a:cxn>
                <a:cxn ang="0">
                  <a:pos x="2265" y="1023"/>
                </a:cxn>
                <a:cxn ang="0">
                  <a:pos x="2411" y="999"/>
                </a:cxn>
                <a:cxn ang="0">
                  <a:pos x="2411" y="999"/>
                </a:cxn>
                <a:cxn ang="0">
                  <a:pos x="2557" y="1023"/>
                </a:cxn>
                <a:cxn ang="0">
                  <a:pos x="2679" y="1072"/>
                </a:cxn>
                <a:cxn ang="0">
                  <a:pos x="2801" y="1120"/>
                </a:cxn>
                <a:cxn ang="0">
                  <a:pos x="2898" y="1218"/>
                </a:cxn>
                <a:cxn ang="0">
                  <a:pos x="2996" y="1315"/>
                </a:cxn>
                <a:cxn ang="0">
                  <a:pos x="3069" y="1437"/>
                </a:cxn>
                <a:cxn ang="0">
                  <a:pos x="3093" y="1559"/>
                </a:cxn>
                <a:cxn ang="0">
                  <a:pos x="3118" y="1705"/>
                </a:cxn>
                <a:cxn ang="0">
                  <a:pos x="3118" y="1705"/>
                </a:cxn>
                <a:cxn ang="0">
                  <a:pos x="3093" y="1851"/>
                </a:cxn>
                <a:cxn ang="0">
                  <a:pos x="3069" y="1973"/>
                </a:cxn>
                <a:cxn ang="0">
                  <a:pos x="2996" y="2095"/>
                </a:cxn>
                <a:cxn ang="0">
                  <a:pos x="2898" y="2216"/>
                </a:cxn>
                <a:cxn ang="0">
                  <a:pos x="2801" y="2290"/>
                </a:cxn>
                <a:cxn ang="0">
                  <a:pos x="2679" y="2363"/>
                </a:cxn>
                <a:cxn ang="0">
                  <a:pos x="2557" y="2387"/>
                </a:cxn>
                <a:cxn ang="0">
                  <a:pos x="2411" y="2411"/>
                </a:cxn>
                <a:cxn ang="0">
                  <a:pos x="2411" y="2411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" name="Google Shape;144;p6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/>
              <a:ahLst/>
              <a:cxnLst>
                <a:cxn ang="0">
                  <a:pos x="1511" y="13396"/>
                </a:cxn>
                <a:cxn ang="0">
                  <a:pos x="3556" y="14273"/>
                </a:cxn>
                <a:cxn ang="0">
                  <a:pos x="6114" y="15101"/>
                </a:cxn>
                <a:cxn ang="0">
                  <a:pos x="7672" y="15417"/>
                </a:cxn>
                <a:cxn ang="0">
                  <a:pos x="8598" y="15490"/>
                </a:cxn>
                <a:cxn ang="0">
                  <a:pos x="10181" y="15417"/>
                </a:cxn>
                <a:cxn ang="0">
                  <a:pos x="10814" y="15222"/>
                </a:cxn>
                <a:cxn ang="0">
                  <a:pos x="11082" y="14955"/>
                </a:cxn>
                <a:cxn ang="0">
                  <a:pos x="11204" y="14126"/>
                </a:cxn>
                <a:cxn ang="0">
                  <a:pos x="11033" y="13664"/>
                </a:cxn>
                <a:cxn ang="0">
                  <a:pos x="11009" y="13518"/>
                </a:cxn>
                <a:cxn ang="0">
                  <a:pos x="11350" y="13323"/>
                </a:cxn>
                <a:cxn ang="0">
                  <a:pos x="11545" y="12957"/>
                </a:cxn>
                <a:cxn ang="0">
                  <a:pos x="11642" y="11959"/>
                </a:cxn>
                <a:cxn ang="0">
                  <a:pos x="11618" y="11618"/>
                </a:cxn>
                <a:cxn ang="0">
                  <a:pos x="11374" y="11277"/>
                </a:cxn>
                <a:cxn ang="0">
                  <a:pos x="11423" y="11180"/>
                </a:cxn>
                <a:cxn ang="0">
                  <a:pos x="11715" y="10960"/>
                </a:cxn>
                <a:cxn ang="0">
                  <a:pos x="11886" y="10644"/>
                </a:cxn>
                <a:cxn ang="0">
                  <a:pos x="11983" y="9645"/>
                </a:cxn>
                <a:cxn ang="0">
                  <a:pos x="11959" y="9280"/>
                </a:cxn>
                <a:cxn ang="0">
                  <a:pos x="11788" y="9012"/>
                </a:cxn>
                <a:cxn ang="0">
                  <a:pos x="11618" y="8866"/>
                </a:cxn>
                <a:cxn ang="0">
                  <a:pos x="11910" y="8695"/>
                </a:cxn>
                <a:cxn ang="0">
                  <a:pos x="12105" y="8427"/>
                </a:cxn>
                <a:cxn ang="0">
                  <a:pos x="12251" y="7307"/>
                </a:cxn>
                <a:cxn ang="0">
                  <a:pos x="12202" y="7064"/>
                </a:cxn>
                <a:cxn ang="0">
                  <a:pos x="12032" y="6771"/>
                </a:cxn>
                <a:cxn ang="0">
                  <a:pos x="11472" y="6430"/>
                </a:cxn>
                <a:cxn ang="0">
                  <a:pos x="10546" y="6211"/>
                </a:cxn>
                <a:cxn ang="0">
                  <a:pos x="8817" y="6016"/>
                </a:cxn>
                <a:cxn ang="0">
                  <a:pos x="6309" y="5870"/>
                </a:cxn>
                <a:cxn ang="0">
                  <a:pos x="6771" y="4872"/>
                </a:cxn>
                <a:cxn ang="0">
                  <a:pos x="7064" y="3678"/>
                </a:cxn>
                <a:cxn ang="0">
                  <a:pos x="7283" y="1535"/>
                </a:cxn>
                <a:cxn ang="0">
                  <a:pos x="7283" y="804"/>
                </a:cxn>
                <a:cxn ang="0">
                  <a:pos x="7015" y="317"/>
                </a:cxn>
                <a:cxn ang="0">
                  <a:pos x="6503" y="25"/>
                </a:cxn>
                <a:cxn ang="0">
                  <a:pos x="5943" y="25"/>
                </a:cxn>
                <a:cxn ang="0">
                  <a:pos x="5359" y="220"/>
                </a:cxn>
                <a:cxn ang="0">
                  <a:pos x="4774" y="2022"/>
                </a:cxn>
                <a:cxn ang="0">
                  <a:pos x="4190" y="3386"/>
                </a:cxn>
                <a:cxn ang="0">
                  <a:pos x="3873" y="3922"/>
                </a:cxn>
                <a:cxn ang="0">
                  <a:pos x="2509" y="523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grpSp>
        <p:nvGrpSpPr>
          <p:cNvPr id="22" name="Google Shape;145;p6"/>
          <p:cNvGrpSpPr>
            <a:grpSpLocks/>
          </p:cNvGrpSpPr>
          <p:nvPr/>
        </p:nvGrpSpPr>
        <p:grpSpPr bwMode="auto">
          <a:xfrm>
            <a:off x="2139950" y="482600"/>
            <a:ext cx="398463" cy="631825"/>
            <a:chOff x="6718575" y="2318625"/>
            <a:chExt cx="256950" cy="407375"/>
          </a:xfrm>
        </p:grpSpPr>
        <p:sp>
          <p:nvSpPr>
            <p:cNvPr id="23" name="Google Shape;146;p6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/>
              <a:ahLst/>
              <a:cxnLst>
                <a:cxn ang="0">
                  <a:pos x="4092" y="902"/>
                </a:cxn>
                <a:cxn ang="0">
                  <a:pos x="4092" y="1"/>
                </a:cxn>
                <a:cxn ang="0">
                  <a:pos x="0" y="1"/>
                </a:cxn>
                <a:cxn ang="0">
                  <a:pos x="0" y="902"/>
                </a:cxn>
                <a:cxn ang="0">
                  <a:pos x="4092" y="902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" name="Google Shape;147;p6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/>
              <a:ahLst/>
              <a:cxnLst>
                <a:cxn ang="0">
                  <a:pos x="4092" y="901"/>
                </a:cxn>
                <a:cxn ang="0">
                  <a:pos x="4092" y="0"/>
                </a:cxn>
                <a:cxn ang="0">
                  <a:pos x="0" y="0"/>
                </a:cxn>
                <a:cxn ang="0">
                  <a:pos x="0" y="901"/>
                </a:cxn>
                <a:cxn ang="0">
                  <a:pos x="4092" y="901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" name="Google Shape;148;p6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71"/>
                </a:cxn>
                <a:cxn ang="0">
                  <a:pos x="0" y="171"/>
                </a:cxn>
                <a:cxn ang="0">
                  <a:pos x="24" y="318"/>
                </a:cxn>
                <a:cxn ang="0">
                  <a:pos x="98" y="464"/>
                </a:cxn>
                <a:cxn ang="0">
                  <a:pos x="195" y="585"/>
                </a:cxn>
                <a:cxn ang="0">
                  <a:pos x="341" y="659"/>
                </a:cxn>
                <a:cxn ang="0">
                  <a:pos x="1875" y="1170"/>
                </a:cxn>
                <a:cxn ang="0">
                  <a:pos x="1875" y="1170"/>
                </a:cxn>
                <a:cxn ang="0">
                  <a:pos x="2046" y="1194"/>
                </a:cxn>
                <a:cxn ang="0">
                  <a:pos x="2046" y="1194"/>
                </a:cxn>
                <a:cxn ang="0">
                  <a:pos x="2216" y="1170"/>
                </a:cxn>
                <a:cxn ang="0">
                  <a:pos x="3751" y="659"/>
                </a:cxn>
                <a:cxn ang="0">
                  <a:pos x="3751" y="659"/>
                </a:cxn>
                <a:cxn ang="0">
                  <a:pos x="3897" y="585"/>
                </a:cxn>
                <a:cxn ang="0">
                  <a:pos x="3994" y="464"/>
                </a:cxn>
                <a:cxn ang="0">
                  <a:pos x="4067" y="318"/>
                </a:cxn>
                <a:cxn ang="0">
                  <a:pos x="4092" y="171"/>
                </a:cxn>
                <a:cxn ang="0">
                  <a:pos x="4092" y="1"/>
                </a:cxn>
                <a:cxn ang="0">
                  <a:pos x="0" y="1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" name="Google Shape;149;p6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/>
              <a:ahLst/>
              <a:cxnLst>
                <a:cxn ang="0">
                  <a:pos x="1413" y="6674"/>
                </a:cxn>
                <a:cxn ang="0">
                  <a:pos x="1413" y="6674"/>
                </a:cxn>
                <a:cxn ang="0">
                  <a:pos x="585" y="2850"/>
                </a:cxn>
                <a:cxn ang="0">
                  <a:pos x="1" y="1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" name="Google Shape;150;p6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/>
              <a:ahLst/>
              <a:cxnLst>
                <a:cxn ang="0">
                  <a:pos x="7185" y="12300"/>
                </a:cxn>
                <a:cxn ang="0">
                  <a:pos x="7477" y="11253"/>
                </a:cxn>
                <a:cxn ang="0">
                  <a:pos x="7891" y="10327"/>
                </a:cxn>
                <a:cxn ang="0">
                  <a:pos x="8378" y="9499"/>
                </a:cxn>
                <a:cxn ang="0">
                  <a:pos x="9182" y="8330"/>
                </a:cxn>
                <a:cxn ang="0">
                  <a:pos x="9645" y="7551"/>
                </a:cxn>
                <a:cxn ang="0">
                  <a:pos x="10034" y="6674"/>
                </a:cxn>
                <a:cxn ang="0">
                  <a:pos x="10229" y="5676"/>
                </a:cxn>
                <a:cxn ang="0">
                  <a:pos x="10278" y="5140"/>
                </a:cxn>
                <a:cxn ang="0">
                  <a:pos x="10229" y="4604"/>
                </a:cxn>
                <a:cxn ang="0">
                  <a:pos x="10034" y="3605"/>
                </a:cxn>
                <a:cxn ang="0">
                  <a:pos x="9645" y="2680"/>
                </a:cxn>
                <a:cxn ang="0">
                  <a:pos x="9084" y="1876"/>
                </a:cxn>
                <a:cxn ang="0">
                  <a:pos x="8402" y="1170"/>
                </a:cxn>
                <a:cxn ang="0">
                  <a:pos x="7574" y="634"/>
                </a:cxn>
                <a:cxn ang="0">
                  <a:pos x="6673" y="244"/>
                </a:cxn>
                <a:cxn ang="0">
                  <a:pos x="5675" y="25"/>
                </a:cxn>
                <a:cxn ang="0">
                  <a:pos x="5139" y="1"/>
                </a:cxn>
                <a:cxn ang="0">
                  <a:pos x="4116" y="98"/>
                </a:cxn>
                <a:cxn ang="0">
                  <a:pos x="3142" y="415"/>
                </a:cxn>
                <a:cxn ang="0">
                  <a:pos x="2265" y="878"/>
                </a:cxn>
                <a:cxn ang="0">
                  <a:pos x="1510" y="1511"/>
                </a:cxn>
                <a:cxn ang="0">
                  <a:pos x="877" y="2266"/>
                </a:cxn>
                <a:cxn ang="0">
                  <a:pos x="414" y="3143"/>
                </a:cxn>
                <a:cxn ang="0">
                  <a:pos x="122" y="4093"/>
                </a:cxn>
                <a:cxn ang="0">
                  <a:pos x="0" y="5140"/>
                </a:cxn>
                <a:cxn ang="0">
                  <a:pos x="24" y="5408"/>
                </a:cxn>
                <a:cxn ang="0">
                  <a:pos x="122" y="6187"/>
                </a:cxn>
                <a:cxn ang="0">
                  <a:pos x="414" y="7113"/>
                </a:cxn>
                <a:cxn ang="0">
                  <a:pos x="852" y="7941"/>
                </a:cxn>
                <a:cxn ang="0">
                  <a:pos x="1364" y="8720"/>
                </a:cxn>
                <a:cxn ang="0">
                  <a:pos x="2143" y="9913"/>
                </a:cxn>
                <a:cxn ang="0">
                  <a:pos x="2606" y="10766"/>
                </a:cxn>
                <a:cxn ang="0">
                  <a:pos x="2971" y="11764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8" name="Google Shape;151;p6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/>
              <a:ahLst/>
              <a:cxnLst>
                <a:cxn ang="0">
                  <a:pos x="1413" y="1"/>
                </a:cxn>
                <a:cxn ang="0">
                  <a:pos x="1413" y="1"/>
                </a:cxn>
                <a:cxn ang="0">
                  <a:pos x="829" y="2850"/>
                </a:cxn>
                <a:cxn ang="0">
                  <a:pos x="1" y="6674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9" name="Google Shape;152;p6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/>
              <a:ahLst/>
              <a:cxnLst>
                <a:cxn ang="0">
                  <a:pos x="1" y="73"/>
                </a:cxn>
                <a:cxn ang="0">
                  <a:pos x="829" y="780"/>
                </a:cxn>
                <a:cxn ang="0">
                  <a:pos x="1657" y="73"/>
                </a:cxn>
                <a:cxn ang="0">
                  <a:pos x="1657" y="73"/>
                </a:cxn>
                <a:cxn ang="0">
                  <a:pos x="1730" y="25"/>
                </a:cxn>
                <a:cxn ang="0">
                  <a:pos x="1803" y="0"/>
                </a:cxn>
                <a:cxn ang="0">
                  <a:pos x="1876" y="25"/>
                </a:cxn>
                <a:cxn ang="0">
                  <a:pos x="1949" y="73"/>
                </a:cxn>
                <a:cxn ang="0">
                  <a:pos x="2777" y="780"/>
                </a:cxn>
                <a:cxn ang="0">
                  <a:pos x="3605" y="73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30" name="Google Shape;153;p6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092" y="1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1" name="Google Shape;157;p6"/>
          <p:cNvSpPr txBox="1">
            <a:spLocks noGrp="1"/>
          </p:cNvSpPr>
          <p:nvPr>
            <p:ph type="sldNum" idx="10"/>
          </p:nvPr>
        </p:nvSpPr>
        <p:spPr bwMode="auto">
          <a:xfrm>
            <a:off x="8118475" y="417513"/>
            <a:ext cx="547688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>
                <a:solidFill>
                  <a:srgbClr val="A6BCC9"/>
                </a:solidFill>
                <a:latin typeface="Lato Light"/>
                <a:sym typeface="Lato Light"/>
              </a:defRPr>
            </a:lvl1pPr>
          </a:lstStyle>
          <a:p>
            <a:fld id="{C6176E93-B6E4-4AE1-8754-2B0660547E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3 columns">
  <p:cSld name="TITLE_AND_TWO_COLUMNS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9;p7"/>
          <p:cNvSpPr>
            <a:spLocks noChangeArrowheads="1"/>
          </p:cNvSpPr>
          <p:nvPr/>
        </p:nvSpPr>
        <p:spPr bwMode="auto">
          <a:xfrm>
            <a:off x="406400" y="406400"/>
            <a:ext cx="8331200" cy="43307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7" name="Google Shape;160;p7"/>
          <p:cNvSpPr>
            <a:spLocks noChangeArrowheads="1"/>
          </p:cNvSpPr>
          <p:nvPr/>
        </p:nvSpPr>
        <p:spPr bwMode="auto">
          <a:xfrm>
            <a:off x="-166688" y="558800"/>
            <a:ext cx="2630488" cy="2630488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8" name="Google Shape;161;p7"/>
          <p:cNvSpPr>
            <a:spLocks noChangeArrowheads="1"/>
          </p:cNvSpPr>
          <p:nvPr/>
        </p:nvSpPr>
        <p:spPr bwMode="auto">
          <a:xfrm>
            <a:off x="1811338" y="271463"/>
            <a:ext cx="1055687" cy="1054100"/>
          </a:xfrm>
          <a:prstGeom prst="ellipse">
            <a:avLst/>
          </a:prstGeom>
          <a:solidFill>
            <a:srgbClr val="FFB600">
              <a:alpha val="79607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9" name="Google Shape;162;p7"/>
          <p:cNvSpPr>
            <a:spLocks noChangeArrowheads="1"/>
          </p:cNvSpPr>
          <p:nvPr/>
        </p:nvSpPr>
        <p:spPr bwMode="auto">
          <a:xfrm>
            <a:off x="1704975" y="-130175"/>
            <a:ext cx="300038" cy="301625"/>
          </a:xfrm>
          <a:prstGeom prst="ellipse">
            <a:avLst/>
          </a:prstGeom>
          <a:solidFill>
            <a:srgbClr val="FF9755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0" name="Google Shape;163;p7"/>
          <p:cNvSpPr>
            <a:spLocks noChangeArrowheads="1"/>
          </p:cNvSpPr>
          <p:nvPr/>
        </p:nvSpPr>
        <p:spPr bwMode="auto">
          <a:xfrm>
            <a:off x="228600" y="2887663"/>
            <a:ext cx="604838" cy="604837"/>
          </a:xfrm>
          <a:prstGeom prst="ellipse">
            <a:avLst/>
          </a:prstGeom>
          <a:solidFill>
            <a:srgbClr val="FC4540">
              <a:alpha val="78822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1" name="Google Shape;164;p7"/>
          <p:cNvSpPr>
            <a:spLocks noChangeArrowheads="1"/>
          </p:cNvSpPr>
          <p:nvPr/>
        </p:nvSpPr>
        <p:spPr bwMode="auto">
          <a:xfrm>
            <a:off x="1522413" y="315913"/>
            <a:ext cx="212725" cy="212725"/>
          </a:xfrm>
          <a:prstGeom prst="ellipse">
            <a:avLst/>
          </a:prstGeom>
          <a:solidFill>
            <a:srgbClr val="FC406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2" name="Google Shape;165;p7"/>
          <p:cNvSpPr>
            <a:spLocks noChangeArrowheads="1"/>
          </p:cNvSpPr>
          <p:nvPr/>
        </p:nvSpPr>
        <p:spPr bwMode="auto">
          <a:xfrm>
            <a:off x="7848600" y="4168775"/>
            <a:ext cx="1096963" cy="1096963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3" name="Google Shape;166;p7"/>
          <p:cNvSpPr>
            <a:spLocks noChangeArrowheads="1"/>
          </p:cNvSpPr>
          <p:nvPr/>
        </p:nvSpPr>
        <p:spPr bwMode="auto">
          <a:xfrm>
            <a:off x="8507413" y="2981325"/>
            <a:ext cx="774700" cy="774700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4" name="Google Shape;167;p7"/>
          <p:cNvSpPr>
            <a:spLocks noChangeArrowheads="1"/>
          </p:cNvSpPr>
          <p:nvPr/>
        </p:nvSpPr>
        <p:spPr bwMode="auto">
          <a:xfrm>
            <a:off x="8094663" y="3973513"/>
            <a:ext cx="412750" cy="414337"/>
          </a:xfrm>
          <a:prstGeom prst="ellipse">
            <a:avLst/>
          </a:prstGeom>
          <a:solidFill>
            <a:srgbClr val="FC4540">
              <a:alpha val="78822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5" name="Google Shape;168;p7"/>
          <p:cNvSpPr>
            <a:spLocks noChangeArrowheads="1"/>
          </p:cNvSpPr>
          <p:nvPr/>
        </p:nvSpPr>
        <p:spPr bwMode="auto">
          <a:xfrm>
            <a:off x="8621713" y="3871913"/>
            <a:ext cx="212725" cy="214312"/>
          </a:xfrm>
          <a:prstGeom prst="ellipse">
            <a:avLst/>
          </a:prstGeom>
          <a:solidFill>
            <a:srgbClr val="FF9755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6" name="Google Shape;169;p7"/>
          <p:cNvSpPr>
            <a:spLocks noChangeArrowheads="1"/>
          </p:cNvSpPr>
          <p:nvPr/>
        </p:nvSpPr>
        <p:spPr bwMode="auto">
          <a:xfrm>
            <a:off x="7550150" y="4802188"/>
            <a:ext cx="212725" cy="212725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7" name="Google Shape;170;p7"/>
          <p:cNvSpPr>
            <a:spLocks noChangeArrowheads="1"/>
          </p:cNvSpPr>
          <p:nvPr/>
        </p:nvSpPr>
        <p:spPr bwMode="auto">
          <a:xfrm>
            <a:off x="7326313" y="4675188"/>
            <a:ext cx="93662" cy="93662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8" name="Google Shape;171;p7"/>
          <p:cNvSpPr>
            <a:spLocks noChangeArrowheads="1"/>
          </p:cNvSpPr>
          <p:nvPr/>
        </p:nvSpPr>
        <p:spPr bwMode="auto">
          <a:xfrm>
            <a:off x="92075" y="2887663"/>
            <a:ext cx="93663" cy="93662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9" name="Google Shape;172;p7"/>
          <p:cNvSpPr>
            <a:spLocks/>
          </p:cNvSpPr>
          <p:nvPr/>
        </p:nvSpPr>
        <p:spPr bwMode="auto">
          <a:xfrm>
            <a:off x="8726488" y="3200400"/>
            <a:ext cx="336550" cy="336550"/>
          </a:xfrm>
          <a:custGeom>
            <a:avLst/>
            <a:gdLst/>
            <a:ahLst/>
            <a:cxnLst>
              <a:cxn ang="0">
                <a:pos x="14809" y="3630"/>
              </a:cxn>
              <a:cxn ang="0">
                <a:pos x="15832" y="2997"/>
              </a:cxn>
              <a:cxn ang="0">
                <a:pos x="15978" y="1827"/>
              </a:cxn>
              <a:cxn ang="0">
                <a:pos x="15320" y="707"/>
              </a:cxn>
              <a:cxn ang="0">
                <a:pos x="14395" y="123"/>
              </a:cxn>
              <a:cxn ang="0">
                <a:pos x="13250" y="98"/>
              </a:cxn>
              <a:cxn ang="0">
                <a:pos x="12471" y="975"/>
              </a:cxn>
              <a:cxn ang="0">
                <a:pos x="12008" y="1998"/>
              </a:cxn>
              <a:cxn ang="0">
                <a:pos x="10717" y="2534"/>
              </a:cxn>
              <a:cxn ang="0">
                <a:pos x="9231" y="878"/>
              </a:cxn>
              <a:cxn ang="0">
                <a:pos x="8209" y="25"/>
              </a:cxn>
              <a:cxn ang="0">
                <a:pos x="7039" y="537"/>
              </a:cxn>
              <a:cxn ang="0">
                <a:pos x="5432" y="2095"/>
              </a:cxn>
              <a:cxn ang="0">
                <a:pos x="5262" y="3021"/>
              </a:cxn>
              <a:cxn ang="0">
                <a:pos x="5797" y="3752"/>
              </a:cxn>
              <a:cxn ang="0">
                <a:pos x="7039" y="4239"/>
              </a:cxn>
              <a:cxn ang="0">
                <a:pos x="7600" y="5359"/>
              </a:cxn>
              <a:cxn ang="0">
                <a:pos x="7307" y="6357"/>
              </a:cxn>
              <a:cxn ang="0">
                <a:pos x="6552" y="7186"/>
              </a:cxn>
              <a:cxn ang="0">
                <a:pos x="5359" y="7600"/>
              </a:cxn>
              <a:cxn ang="0">
                <a:pos x="4409" y="7234"/>
              </a:cxn>
              <a:cxn ang="0">
                <a:pos x="3849" y="5992"/>
              </a:cxn>
              <a:cxn ang="0">
                <a:pos x="3167" y="5310"/>
              </a:cxn>
              <a:cxn ang="0">
                <a:pos x="2242" y="5359"/>
              </a:cxn>
              <a:cxn ang="0">
                <a:pos x="756" y="6747"/>
              </a:cxn>
              <a:cxn ang="0">
                <a:pos x="1" y="8014"/>
              </a:cxn>
              <a:cxn ang="0">
                <a:pos x="585" y="8988"/>
              </a:cxn>
              <a:cxn ang="0">
                <a:pos x="2412" y="10547"/>
              </a:cxn>
              <a:cxn ang="0">
                <a:pos x="2266" y="11740"/>
              </a:cxn>
              <a:cxn ang="0">
                <a:pos x="1219" y="12398"/>
              </a:cxn>
              <a:cxn ang="0">
                <a:pos x="196" y="13031"/>
              </a:cxn>
              <a:cxn ang="0">
                <a:pos x="50" y="14200"/>
              </a:cxn>
              <a:cxn ang="0">
                <a:pos x="707" y="15320"/>
              </a:cxn>
              <a:cxn ang="0">
                <a:pos x="1633" y="15905"/>
              </a:cxn>
              <a:cxn ang="0">
                <a:pos x="2777" y="15929"/>
              </a:cxn>
              <a:cxn ang="0">
                <a:pos x="3557" y="15052"/>
              </a:cxn>
              <a:cxn ang="0">
                <a:pos x="4019" y="14029"/>
              </a:cxn>
              <a:cxn ang="0">
                <a:pos x="5310" y="13493"/>
              </a:cxn>
              <a:cxn ang="0">
                <a:pos x="6796" y="15150"/>
              </a:cxn>
              <a:cxn ang="0">
                <a:pos x="7819" y="16002"/>
              </a:cxn>
              <a:cxn ang="0">
                <a:pos x="8988" y="15491"/>
              </a:cxn>
              <a:cxn ang="0">
                <a:pos x="10595" y="13932"/>
              </a:cxn>
              <a:cxn ang="0">
                <a:pos x="10766" y="13006"/>
              </a:cxn>
              <a:cxn ang="0">
                <a:pos x="10230" y="12276"/>
              </a:cxn>
              <a:cxn ang="0">
                <a:pos x="8988" y="11789"/>
              </a:cxn>
              <a:cxn ang="0">
                <a:pos x="8428" y="10668"/>
              </a:cxn>
              <a:cxn ang="0">
                <a:pos x="8720" y="9670"/>
              </a:cxn>
              <a:cxn ang="0">
                <a:pos x="9475" y="8866"/>
              </a:cxn>
              <a:cxn ang="0">
                <a:pos x="10668" y="8428"/>
              </a:cxn>
              <a:cxn ang="0">
                <a:pos x="11618" y="8793"/>
              </a:cxn>
              <a:cxn ang="0">
                <a:pos x="12178" y="10035"/>
              </a:cxn>
              <a:cxn ang="0">
                <a:pos x="12860" y="10717"/>
              </a:cxn>
              <a:cxn ang="0">
                <a:pos x="13786" y="10668"/>
              </a:cxn>
              <a:cxn ang="0">
                <a:pos x="15271" y="9280"/>
              </a:cxn>
              <a:cxn ang="0">
                <a:pos x="16026" y="8014"/>
              </a:cxn>
              <a:cxn ang="0">
                <a:pos x="15442" y="7039"/>
              </a:cxn>
              <a:cxn ang="0">
                <a:pos x="13615" y="5481"/>
              </a:cxn>
              <a:cxn ang="0">
                <a:pos x="13761" y="4287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grpSp>
        <p:nvGrpSpPr>
          <p:cNvPr id="20" name="Google Shape;173;p7"/>
          <p:cNvGrpSpPr>
            <a:grpSpLocks/>
          </p:cNvGrpSpPr>
          <p:nvPr/>
        </p:nvGrpSpPr>
        <p:grpSpPr bwMode="auto">
          <a:xfrm>
            <a:off x="8142288" y="4478338"/>
            <a:ext cx="509587" cy="477837"/>
            <a:chOff x="5972700" y="2330200"/>
            <a:chExt cx="411625" cy="387275"/>
          </a:xfrm>
        </p:grpSpPr>
        <p:sp>
          <p:nvSpPr>
            <p:cNvPr id="21" name="Google Shape;174;p7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92"/>
                </a:cxn>
                <a:cxn ang="0">
                  <a:pos x="3921" y="8792"/>
                </a:cxn>
                <a:cxn ang="0">
                  <a:pos x="3921" y="0"/>
                </a:cxn>
                <a:cxn ang="0">
                  <a:pos x="0" y="0"/>
                </a:cxn>
                <a:cxn ang="0">
                  <a:pos x="2411" y="2411"/>
                </a:cxn>
                <a:cxn ang="0">
                  <a:pos x="2411" y="2411"/>
                </a:cxn>
                <a:cxn ang="0">
                  <a:pos x="2265" y="2387"/>
                </a:cxn>
                <a:cxn ang="0">
                  <a:pos x="2143" y="2363"/>
                </a:cxn>
                <a:cxn ang="0">
                  <a:pos x="2022" y="2290"/>
                </a:cxn>
                <a:cxn ang="0">
                  <a:pos x="1924" y="2216"/>
                </a:cxn>
                <a:cxn ang="0">
                  <a:pos x="1827" y="2095"/>
                </a:cxn>
                <a:cxn ang="0">
                  <a:pos x="1754" y="1973"/>
                </a:cxn>
                <a:cxn ang="0">
                  <a:pos x="1729" y="1851"/>
                </a:cxn>
                <a:cxn ang="0">
                  <a:pos x="1705" y="1705"/>
                </a:cxn>
                <a:cxn ang="0">
                  <a:pos x="1705" y="1705"/>
                </a:cxn>
                <a:cxn ang="0">
                  <a:pos x="1729" y="1559"/>
                </a:cxn>
                <a:cxn ang="0">
                  <a:pos x="1754" y="1437"/>
                </a:cxn>
                <a:cxn ang="0">
                  <a:pos x="1827" y="1315"/>
                </a:cxn>
                <a:cxn ang="0">
                  <a:pos x="1924" y="1218"/>
                </a:cxn>
                <a:cxn ang="0">
                  <a:pos x="2022" y="1120"/>
                </a:cxn>
                <a:cxn ang="0">
                  <a:pos x="2143" y="1072"/>
                </a:cxn>
                <a:cxn ang="0">
                  <a:pos x="2265" y="1023"/>
                </a:cxn>
                <a:cxn ang="0">
                  <a:pos x="2411" y="999"/>
                </a:cxn>
                <a:cxn ang="0">
                  <a:pos x="2411" y="999"/>
                </a:cxn>
                <a:cxn ang="0">
                  <a:pos x="2557" y="1023"/>
                </a:cxn>
                <a:cxn ang="0">
                  <a:pos x="2679" y="1072"/>
                </a:cxn>
                <a:cxn ang="0">
                  <a:pos x="2801" y="1120"/>
                </a:cxn>
                <a:cxn ang="0">
                  <a:pos x="2898" y="1218"/>
                </a:cxn>
                <a:cxn ang="0">
                  <a:pos x="2996" y="1315"/>
                </a:cxn>
                <a:cxn ang="0">
                  <a:pos x="3069" y="1437"/>
                </a:cxn>
                <a:cxn ang="0">
                  <a:pos x="3093" y="1559"/>
                </a:cxn>
                <a:cxn ang="0">
                  <a:pos x="3118" y="1705"/>
                </a:cxn>
                <a:cxn ang="0">
                  <a:pos x="3118" y="1705"/>
                </a:cxn>
                <a:cxn ang="0">
                  <a:pos x="3093" y="1851"/>
                </a:cxn>
                <a:cxn ang="0">
                  <a:pos x="3069" y="1973"/>
                </a:cxn>
                <a:cxn ang="0">
                  <a:pos x="2996" y="2095"/>
                </a:cxn>
                <a:cxn ang="0">
                  <a:pos x="2898" y="2216"/>
                </a:cxn>
                <a:cxn ang="0">
                  <a:pos x="2801" y="2290"/>
                </a:cxn>
                <a:cxn ang="0">
                  <a:pos x="2679" y="2363"/>
                </a:cxn>
                <a:cxn ang="0">
                  <a:pos x="2557" y="2387"/>
                </a:cxn>
                <a:cxn ang="0">
                  <a:pos x="2411" y="2411"/>
                </a:cxn>
                <a:cxn ang="0">
                  <a:pos x="2411" y="2411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" name="Google Shape;175;p7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/>
              <a:ahLst/>
              <a:cxnLst>
                <a:cxn ang="0">
                  <a:pos x="1511" y="13396"/>
                </a:cxn>
                <a:cxn ang="0">
                  <a:pos x="3556" y="14273"/>
                </a:cxn>
                <a:cxn ang="0">
                  <a:pos x="6114" y="15101"/>
                </a:cxn>
                <a:cxn ang="0">
                  <a:pos x="7672" y="15417"/>
                </a:cxn>
                <a:cxn ang="0">
                  <a:pos x="8598" y="15490"/>
                </a:cxn>
                <a:cxn ang="0">
                  <a:pos x="10181" y="15417"/>
                </a:cxn>
                <a:cxn ang="0">
                  <a:pos x="10814" y="15222"/>
                </a:cxn>
                <a:cxn ang="0">
                  <a:pos x="11082" y="14955"/>
                </a:cxn>
                <a:cxn ang="0">
                  <a:pos x="11204" y="14126"/>
                </a:cxn>
                <a:cxn ang="0">
                  <a:pos x="11033" y="13664"/>
                </a:cxn>
                <a:cxn ang="0">
                  <a:pos x="11009" y="13518"/>
                </a:cxn>
                <a:cxn ang="0">
                  <a:pos x="11350" y="13323"/>
                </a:cxn>
                <a:cxn ang="0">
                  <a:pos x="11545" y="12957"/>
                </a:cxn>
                <a:cxn ang="0">
                  <a:pos x="11642" y="11959"/>
                </a:cxn>
                <a:cxn ang="0">
                  <a:pos x="11618" y="11618"/>
                </a:cxn>
                <a:cxn ang="0">
                  <a:pos x="11374" y="11277"/>
                </a:cxn>
                <a:cxn ang="0">
                  <a:pos x="11423" y="11180"/>
                </a:cxn>
                <a:cxn ang="0">
                  <a:pos x="11715" y="10960"/>
                </a:cxn>
                <a:cxn ang="0">
                  <a:pos x="11886" y="10644"/>
                </a:cxn>
                <a:cxn ang="0">
                  <a:pos x="11983" y="9645"/>
                </a:cxn>
                <a:cxn ang="0">
                  <a:pos x="11959" y="9280"/>
                </a:cxn>
                <a:cxn ang="0">
                  <a:pos x="11788" y="9012"/>
                </a:cxn>
                <a:cxn ang="0">
                  <a:pos x="11618" y="8866"/>
                </a:cxn>
                <a:cxn ang="0">
                  <a:pos x="11910" y="8695"/>
                </a:cxn>
                <a:cxn ang="0">
                  <a:pos x="12105" y="8427"/>
                </a:cxn>
                <a:cxn ang="0">
                  <a:pos x="12251" y="7307"/>
                </a:cxn>
                <a:cxn ang="0">
                  <a:pos x="12202" y="7064"/>
                </a:cxn>
                <a:cxn ang="0">
                  <a:pos x="12032" y="6771"/>
                </a:cxn>
                <a:cxn ang="0">
                  <a:pos x="11472" y="6430"/>
                </a:cxn>
                <a:cxn ang="0">
                  <a:pos x="10546" y="6211"/>
                </a:cxn>
                <a:cxn ang="0">
                  <a:pos x="8817" y="6016"/>
                </a:cxn>
                <a:cxn ang="0">
                  <a:pos x="6309" y="5870"/>
                </a:cxn>
                <a:cxn ang="0">
                  <a:pos x="6771" y="4872"/>
                </a:cxn>
                <a:cxn ang="0">
                  <a:pos x="7064" y="3678"/>
                </a:cxn>
                <a:cxn ang="0">
                  <a:pos x="7283" y="1535"/>
                </a:cxn>
                <a:cxn ang="0">
                  <a:pos x="7283" y="804"/>
                </a:cxn>
                <a:cxn ang="0">
                  <a:pos x="7015" y="317"/>
                </a:cxn>
                <a:cxn ang="0">
                  <a:pos x="6503" y="25"/>
                </a:cxn>
                <a:cxn ang="0">
                  <a:pos x="5943" y="25"/>
                </a:cxn>
                <a:cxn ang="0">
                  <a:pos x="5359" y="220"/>
                </a:cxn>
                <a:cxn ang="0">
                  <a:pos x="4774" y="2022"/>
                </a:cxn>
                <a:cxn ang="0">
                  <a:pos x="4190" y="3386"/>
                </a:cxn>
                <a:cxn ang="0">
                  <a:pos x="3873" y="3922"/>
                </a:cxn>
                <a:cxn ang="0">
                  <a:pos x="2509" y="523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grpSp>
        <p:nvGrpSpPr>
          <p:cNvPr id="23" name="Google Shape;176;p7"/>
          <p:cNvGrpSpPr>
            <a:grpSpLocks/>
          </p:cNvGrpSpPr>
          <p:nvPr/>
        </p:nvGrpSpPr>
        <p:grpSpPr bwMode="auto">
          <a:xfrm>
            <a:off x="2139950" y="482600"/>
            <a:ext cx="398463" cy="631825"/>
            <a:chOff x="6718575" y="2318625"/>
            <a:chExt cx="256950" cy="407375"/>
          </a:xfrm>
        </p:grpSpPr>
        <p:sp>
          <p:nvSpPr>
            <p:cNvPr id="24" name="Google Shape;177;p7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/>
              <a:ahLst/>
              <a:cxnLst>
                <a:cxn ang="0">
                  <a:pos x="4092" y="902"/>
                </a:cxn>
                <a:cxn ang="0">
                  <a:pos x="4092" y="1"/>
                </a:cxn>
                <a:cxn ang="0">
                  <a:pos x="0" y="1"/>
                </a:cxn>
                <a:cxn ang="0">
                  <a:pos x="0" y="902"/>
                </a:cxn>
                <a:cxn ang="0">
                  <a:pos x="4092" y="902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" name="Google Shape;178;p7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/>
              <a:ahLst/>
              <a:cxnLst>
                <a:cxn ang="0">
                  <a:pos x="4092" y="901"/>
                </a:cxn>
                <a:cxn ang="0">
                  <a:pos x="4092" y="0"/>
                </a:cxn>
                <a:cxn ang="0">
                  <a:pos x="0" y="0"/>
                </a:cxn>
                <a:cxn ang="0">
                  <a:pos x="0" y="901"/>
                </a:cxn>
                <a:cxn ang="0">
                  <a:pos x="4092" y="901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" name="Google Shape;179;p7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71"/>
                </a:cxn>
                <a:cxn ang="0">
                  <a:pos x="0" y="171"/>
                </a:cxn>
                <a:cxn ang="0">
                  <a:pos x="24" y="318"/>
                </a:cxn>
                <a:cxn ang="0">
                  <a:pos x="98" y="464"/>
                </a:cxn>
                <a:cxn ang="0">
                  <a:pos x="195" y="585"/>
                </a:cxn>
                <a:cxn ang="0">
                  <a:pos x="341" y="659"/>
                </a:cxn>
                <a:cxn ang="0">
                  <a:pos x="1875" y="1170"/>
                </a:cxn>
                <a:cxn ang="0">
                  <a:pos x="1875" y="1170"/>
                </a:cxn>
                <a:cxn ang="0">
                  <a:pos x="2046" y="1194"/>
                </a:cxn>
                <a:cxn ang="0">
                  <a:pos x="2046" y="1194"/>
                </a:cxn>
                <a:cxn ang="0">
                  <a:pos x="2216" y="1170"/>
                </a:cxn>
                <a:cxn ang="0">
                  <a:pos x="3751" y="659"/>
                </a:cxn>
                <a:cxn ang="0">
                  <a:pos x="3751" y="659"/>
                </a:cxn>
                <a:cxn ang="0">
                  <a:pos x="3897" y="585"/>
                </a:cxn>
                <a:cxn ang="0">
                  <a:pos x="3994" y="464"/>
                </a:cxn>
                <a:cxn ang="0">
                  <a:pos x="4067" y="318"/>
                </a:cxn>
                <a:cxn ang="0">
                  <a:pos x="4092" y="171"/>
                </a:cxn>
                <a:cxn ang="0">
                  <a:pos x="4092" y="1"/>
                </a:cxn>
                <a:cxn ang="0">
                  <a:pos x="0" y="1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" name="Google Shape;180;p7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/>
              <a:ahLst/>
              <a:cxnLst>
                <a:cxn ang="0">
                  <a:pos x="1413" y="6674"/>
                </a:cxn>
                <a:cxn ang="0">
                  <a:pos x="1413" y="6674"/>
                </a:cxn>
                <a:cxn ang="0">
                  <a:pos x="585" y="2850"/>
                </a:cxn>
                <a:cxn ang="0">
                  <a:pos x="1" y="1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8" name="Google Shape;181;p7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/>
              <a:ahLst/>
              <a:cxnLst>
                <a:cxn ang="0">
                  <a:pos x="7185" y="12300"/>
                </a:cxn>
                <a:cxn ang="0">
                  <a:pos x="7477" y="11253"/>
                </a:cxn>
                <a:cxn ang="0">
                  <a:pos x="7891" y="10327"/>
                </a:cxn>
                <a:cxn ang="0">
                  <a:pos x="8378" y="9499"/>
                </a:cxn>
                <a:cxn ang="0">
                  <a:pos x="9182" y="8330"/>
                </a:cxn>
                <a:cxn ang="0">
                  <a:pos x="9645" y="7551"/>
                </a:cxn>
                <a:cxn ang="0">
                  <a:pos x="10034" y="6674"/>
                </a:cxn>
                <a:cxn ang="0">
                  <a:pos x="10229" y="5676"/>
                </a:cxn>
                <a:cxn ang="0">
                  <a:pos x="10278" y="5140"/>
                </a:cxn>
                <a:cxn ang="0">
                  <a:pos x="10229" y="4604"/>
                </a:cxn>
                <a:cxn ang="0">
                  <a:pos x="10034" y="3605"/>
                </a:cxn>
                <a:cxn ang="0">
                  <a:pos x="9645" y="2680"/>
                </a:cxn>
                <a:cxn ang="0">
                  <a:pos x="9084" y="1876"/>
                </a:cxn>
                <a:cxn ang="0">
                  <a:pos x="8402" y="1170"/>
                </a:cxn>
                <a:cxn ang="0">
                  <a:pos x="7574" y="634"/>
                </a:cxn>
                <a:cxn ang="0">
                  <a:pos x="6673" y="244"/>
                </a:cxn>
                <a:cxn ang="0">
                  <a:pos x="5675" y="25"/>
                </a:cxn>
                <a:cxn ang="0">
                  <a:pos x="5139" y="1"/>
                </a:cxn>
                <a:cxn ang="0">
                  <a:pos x="4116" y="98"/>
                </a:cxn>
                <a:cxn ang="0">
                  <a:pos x="3142" y="415"/>
                </a:cxn>
                <a:cxn ang="0">
                  <a:pos x="2265" y="878"/>
                </a:cxn>
                <a:cxn ang="0">
                  <a:pos x="1510" y="1511"/>
                </a:cxn>
                <a:cxn ang="0">
                  <a:pos x="877" y="2266"/>
                </a:cxn>
                <a:cxn ang="0">
                  <a:pos x="414" y="3143"/>
                </a:cxn>
                <a:cxn ang="0">
                  <a:pos x="122" y="4093"/>
                </a:cxn>
                <a:cxn ang="0">
                  <a:pos x="0" y="5140"/>
                </a:cxn>
                <a:cxn ang="0">
                  <a:pos x="24" y="5408"/>
                </a:cxn>
                <a:cxn ang="0">
                  <a:pos x="122" y="6187"/>
                </a:cxn>
                <a:cxn ang="0">
                  <a:pos x="414" y="7113"/>
                </a:cxn>
                <a:cxn ang="0">
                  <a:pos x="852" y="7941"/>
                </a:cxn>
                <a:cxn ang="0">
                  <a:pos x="1364" y="8720"/>
                </a:cxn>
                <a:cxn ang="0">
                  <a:pos x="2143" y="9913"/>
                </a:cxn>
                <a:cxn ang="0">
                  <a:pos x="2606" y="10766"/>
                </a:cxn>
                <a:cxn ang="0">
                  <a:pos x="2971" y="11764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9" name="Google Shape;182;p7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/>
              <a:ahLst/>
              <a:cxnLst>
                <a:cxn ang="0">
                  <a:pos x="1413" y="1"/>
                </a:cxn>
                <a:cxn ang="0">
                  <a:pos x="1413" y="1"/>
                </a:cxn>
                <a:cxn ang="0">
                  <a:pos x="829" y="2850"/>
                </a:cxn>
                <a:cxn ang="0">
                  <a:pos x="1" y="6674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30" name="Google Shape;183;p7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/>
              <a:ahLst/>
              <a:cxnLst>
                <a:cxn ang="0">
                  <a:pos x="1" y="73"/>
                </a:cxn>
                <a:cxn ang="0">
                  <a:pos x="829" y="780"/>
                </a:cxn>
                <a:cxn ang="0">
                  <a:pos x="1657" y="73"/>
                </a:cxn>
                <a:cxn ang="0">
                  <a:pos x="1657" y="73"/>
                </a:cxn>
                <a:cxn ang="0">
                  <a:pos x="1730" y="25"/>
                </a:cxn>
                <a:cxn ang="0">
                  <a:pos x="1803" y="0"/>
                </a:cxn>
                <a:cxn ang="0">
                  <a:pos x="1876" y="25"/>
                </a:cxn>
                <a:cxn ang="0">
                  <a:pos x="1949" y="73"/>
                </a:cxn>
                <a:cxn ang="0">
                  <a:pos x="2777" y="780"/>
                </a:cxn>
                <a:cxn ang="0">
                  <a:pos x="3605" y="73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31" name="Google Shape;184;p7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092" y="1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4637114" y="1428750"/>
            <a:ext cx="1858800" cy="2739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3"/>
          </p:nvPr>
        </p:nvSpPr>
        <p:spPr>
          <a:xfrm>
            <a:off x="6591228" y="1428750"/>
            <a:ext cx="1858800" cy="2739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32" name="Google Shape;189;p7"/>
          <p:cNvSpPr txBox="1">
            <a:spLocks noGrp="1"/>
          </p:cNvSpPr>
          <p:nvPr>
            <p:ph type="sldNum" idx="10"/>
          </p:nvPr>
        </p:nvSpPr>
        <p:spPr bwMode="auto">
          <a:xfrm>
            <a:off x="8118475" y="417513"/>
            <a:ext cx="547688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>
                <a:solidFill>
                  <a:srgbClr val="A6BCC9"/>
                </a:solidFill>
                <a:latin typeface="Lato Light"/>
                <a:sym typeface="Lato Light"/>
              </a:defRPr>
            </a:lvl1pPr>
          </a:lstStyle>
          <a:p>
            <a:fld id="{A307CE99-82A1-4362-99D9-13523E5491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1;p8"/>
          <p:cNvSpPr>
            <a:spLocks noChangeArrowheads="1"/>
          </p:cNvSpPr>
          <p:nvPr/>
        </p:nvSpPr>
        <p:spPr bwMode="auto">
          <a:xfrm>
            <a:off x="406400" y="406400"/>
            <a:ext cx="8331200" cy="43307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4" name="Google Shape;192;p8"/>
          <p:cNvSpPr>
            <a:spLocks noChangeArrowheads="1"/>
          </p:cNvSpPr>
          <p:nvPr/>
        </p:nvSpPr>
        <p:spPr bwMode="auto">
          <a:xfrm>
            <a:off x="-166688" y="558800"/>
            <a:ext cx="2630488" cy="2630488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5" name="Google Shape;193;p8"/>
          <p:cNvSpPr>
            <a:spLocks noChangeArrowheads="1"/>
          </p:cNvSpPr>
          <p:nvPr/>
        </p:nvSpPr>
        <p:spPr bwMode="auto">
          <a:xfrm>
            <a:off x="1811338" y="271463"/>
            <a:ext cx="1055687" cy="1054100"/>
          </a:xfrm>
          <a:prstGeom prst="ellipse">
            <a:avLst/>
          </a:prstGeom>
          <a:solidFill>
            <a:srgbClr val="FFB600">
              <a:alpha val="79607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6" name="Google Shape;194;p8"/>
          <p:cNvSpPr>
            <a:spLocks noChangeArrowheads="1"/>
          </p:cNvSpPr>
          <p:nvPr/>
        </p:nvSpPr>
        <p:spPr bwMode="auto">
          <a:xfrm>
            <a:off x="1704975" y="-130175"/>
            <a:ext cx="300038" cy="301625"/>
          </a:xfrm>
          <a:prstGeom prst="ellipse">
            <a:avLst/>
          </a:prstGeom>
          <a:solidFill>
            <a:srgbClr val="FF9755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7" name="Google Shape;195;p8"/>
          <p:cNvSpPr>
            <a:spLocks noChangeArrowheads="1"/>
          </p:cNvSpPr>
          <p:nvPr/>
        </p:nvSpPr>
        <p:spPr bwMode="auto">
          <a:xfrm>
            <a:off x="228600" y="2887663"/>
            <a:ext cx="604838" cy="604837"/>
          </a:xfrm>
          <a:prstGeom prst="ellipse">
            <a:avLst/>
          </a:prstGeom>
          <a:solidFill>
            <a:srgbClr val="FC4540">
              <a:alpha val="78822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8" name="Google Shape;196;p8"/>
          <p:cNvSpPr>
            <a:spLocks noChangeArrowheads="1"/>
          </p:cNvSpPr>
          <p:nvPr/>
        </p:nvSpPr>
        <p:spPr bwMode="auto">
          <a:xfrm>
            <a:off x="1522413" y="315913"/>
            <a:ext cx="212725" cy="212725"/>
          </a:xfrm>
          <a:prstGeom prst="ellipse">
            <a:avLst/>
          </a:prstGeom>
          <a:solidFill>
            <a:srgbClr val="FC406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9" name="Google Shape;197;p8"/>
          <p:cNvSpPr>
            <a:spLocks noChangeArrowheads="1"/>
          </p:cNvSpPr>
          <p:nvPr/>
        </p:nvSpPr>
        <p:spPr bwMode="auto">
          <a:xfrm>
            <a:off x="7848600" y="4168775"/>
            <a:ext cx="1096963" cy="1096963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0" name="Google Shape;198;p8"/>
          <p:cNvSpPr>
            <a:spLocks noChangeArrowheads="1"/>
          </p:cNvSpPr>
          <p:nvPr/>
        </p:nvSpPr>
        <p:spPr bwMode="auto">
          <a:xfrm>
            <a:off x="8507413" y="2981325"/>
            <a:ext cx="774700" cy="774700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1" name="Google Shape;199;p8"/>
          <p:cNvSpPr>
            <a:spLocks noChangeArrowheads="1"/>
          </p:cNvSpPr>
          <p:nvPr/>
        </p:nvSpPr>
        <p:spPr bwMode="auto">
          <a:xfrm>
            <a:off x="8094663" y="3973513"/>
            <a:ext cx="412750" cy="414337"/>
          </a:xfrm>
          <a:prstGeom prst="ellipse">
            <a:avLst/>
          </a:prstGeom>
          <a:solidFill>
            <a:srgbClr val="FC4540">
              <a:alpha val="78822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2" name="Google Shape;200;p8"/>
          <p:cNvSpPr>
            <a:spLocks noChangeArrowheads="1"/>
          </p:cNvSpPr>
          <p:nvPr/>
        </p:nvSpPr>
        <p:spPr bwMode="auto">
          <a:xfrm>
            <a:off x="8621713" y="3871913"/>
            <a:ext cx="212725" cy="214312"/>
          </a:xfrm>
          <a:prstGeom prst="ellipse">
            <a:avLst/>
          </a:prstGeom>
          <a:solidFill>
            <a:srgbClr val="FF9755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3" name="Google Shape;201;p8"/>
          <p:cNvSpPr>
            <a:spLocks noChangeArrowheads="1"/>
          </p:cNvSpPr>
          <p:nvPr/>
        </p:nvSpPr>
        <p:spPr bwMode="auto">
          <a:xfrm>
            <a:off x="7550150" y="4802188"/>
            <a:ext cx="212725" cy="212725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4" name="Google Shape;202;p8"/>
          <p:cNvSpPr>
            <a:spLocks noChangeArrowheads="1"/>
          </p:cNvSpPr>
          <p:nvPr/>
        </p:nvSpPr>
        <p:spPr bwMode="auto">
          <a:xfrm>
            <a:off x="7326313" y="4675188"/>
            <a:ext cx="93662" cy="93662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5" name="Google Shape;203;p8"/>
          <p:cNvSpPr>
            <a:spLocks noChangeArrowheads="1"/>
          </p:cNvSpPr>
          <p:nvPr/>
        </p:nvSpPr>
        <p:spPr bwMode="auto">
          <a:xfrm>
            <a:off x="92075" y="2887663"/>
            <a:ext cx="93663" cy="93662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6" name="Google Shape;204;p8"/>
          <p:cNvSpPr>
            <a:spLocks/>
          </p:cNvSpPr>
          <p:nvPr/>
        </p:nvSpPr>
        <p:spPr bwMode="auto">
          <a:xfrm>
            <a:off x="8726488" y="3200400"/>
            <a:ext cx="336550" cy="336550"/>
          </a:xfrm>
          <a:custGeom>
            <a:avLst/>
            <a:gdLst/>
            <a:ahLst/>
            <a:cxnLst>
              <a:cxn ang="0">
                <a:pos x="14809" y="3630"/>
              </a:cxn>
              <a:cxn ang="0">
                <a:pos x="15832" y="2997"/>
              </a:cxn>
              <a:cxn ang="0">
                <a:pos x="15978" y="1827"/>
              </a:cxn>
              <a:cxn ang="0">
                <a:pos x="15320" y="707"/>
              </a:cxn>
              <a:cxn ang="0">
                <a:pos x="14395" y="123"/>
              </a:cxn>
              <a:cxn ang="0">
                <a:pos x="13250" y="98"/>
              </a:cxn>
              <a:cxn ang="0">
                <a:pos x="12471" y="975"/>
              </a:cxn>
              <a:cxn ang="0">
                <a:pos x="12008" y="1998"/>
              </a:cxn>
              <a:cxn ang="0">
                <a:pos x="10717" y="2534"/>
              </a:cxn>
              <a:cxn ang="0">
                <a:pos x="9231" y="878"/>
              </a:cxn>
              <a:cxn ang="0">
                <a:pos x="8209" y="25"/>
              </a:cxn>
              <a:cxn ang="0">
                <a:pos x="7039" y="537"/>
              </a:cxn>
              <a:cxn ang="0">
                <a:pos x="5432" y="2095"/>
              </a:cxn>
              <a:cxn ang="0">
                <a:pos x="5262" y="3021"/>
              </a:cxn>
              <a:cxn ang="0">
                <a:pos x="5797" y="3752"/>
              </a:cxn>
              <a:cxn ang="0">
                <a:pos x="7039" y="4239"/>
              </a:cxn>
              <a:cxn ang="0">
                <a:pos x="7600" y="5359"/>
              </a:cxn>
              <a:cxn ang="0">
                <a:pos x="7307" y="6357"/>
              </a:cxn>
              <a:cxn ang="0">
                <a:pos x="6552" y="7186"/>
              </a:cxn>
              <a:cxn ang="0">
                <a:pos x="5359" y="7600"/>
              </a:cxn>
              <a:cxn ang="0">
                <a:pos x="4409" y="7234"/>
              </a:cxn>
              <a:cxn ang="0">
                <a:pos x="3849" y="5992"/>
              </a:cxn>
              <a:cxn ang="0">
                <a:pos x="3167" y="5310"/>
              </a:cxn>
              <a:cxn ang="0">
                <a:pos x="2242" y="5359"/>
              </a:cxn>
              <a:cxn ang="0">
                <a:pos x="756" y="6747"/>
              </a:cxn>
              <a:cxn ang="0">
                <a:pos x="1" y="8014"/>
              </a:cxn>
              <a:cxn ang="0">
                <a:pos x="585" y="8988"/>
              </a:cxn>
              <a:cxn ang="0">
                <a:pos x="2412" y="10547"/>
              </a:cxn>
              <a:cxn ang="0">
                <a:pos x="2266" y="11740"/>
              </a:cxn>
              <a:cxn ang="0">
                <a:pos x="1219" y="12398"/>
              </a:cxn>
              <a:cxn ang="0">
                <a:pos x="196" y="13031"/>
              </a:cxn>
              <a:cxn ang="0">
                <a:pos x="50" y="14200"/>
              </a:cxn>
              <a:cxn ang="0">
                <a:pos x="707" y="15320"/>
              </a:cxn>
              <a:cxn ang="0">
                <a:pos x="1633" y="15905"/>
              </a:cxn>
              <a:cxn ang="0">
                <a:pos x="2777" y="15929"/>
              </a:cxn>
              <a:cxn ang="0">
                <a:pos x="3557" y="15052"/>
              </a:cxn>
              <a:cxn ang="0">
                <a:pos x="4019" y="14029"/>
              </a:cxn>
              <a:cxn ang="0">
                <a:pos x="5310" y="13493"/>
              </a:cxn>
              <a:cxn ang="0">
                <a:pos x="6796" y="15150"/>
              </a:cxn>
              <a:cxn ang="0">
                <a:pos x="7819" y="16002"/>
              </a:cxn>
              <a:cxn ang="0">
                <a:pos x="8988" y="15491"/>
              </a:cxn>
              <a:cxn ang="0">
                <a:pos x="10595" y="13932"/>
              </a:cxn>
              <a:cxn ang="0">
                <a:pos x="10766" y="13006"/>
              </a:cxn>
              <a:cxn ang="0">
                <a:pos x="10230" y="12276"/>
              </a:cxn>
              <a:cxn ang="0">
                <a:pos x="8988" y="11789"/>
              </a:cxn>
              <a:cxn ang="0">
                <a:pos x="8428" y="10668"/>
              </a:cxn>
              <a:cxn ang="0">
                <a:pos x="8720" y="9670"/>
              </a:cxn>
              <a:cxn ang="0">
                <a:pos x="9475" y="8866"/>
              </a:cxn>
              <a:cxn ang="0">
                <a:pos x="10668" y="8428"/>
              </a:cxn>
              <a:cxn ang="0">
                <a:pos x="11618" y="8793"/>
              </a:cxn>
              <a:cxn ang="0">
                <a:pos x="12178" y="10035"/>
              </a:cxn>
              <a:cxn ang="0">
                <a:pos x="12860" y="10717"/>
              </a:cxn>
              <a:cxn ang="0">
                <a:pos x="13786" y="10668"/>
              </a:cxn>
              <a:cxn ang="0">
                <a:pos x="15271" y="9280"/>
              </a:cxn>
              <a:cxn ang="0">
                <a:pos x="16026" y="8014"/>
              </a:cxn>
              <a:cxn ang="0">
                <a:pos x="15442" y="7039"/>
              </a:cxn>
              <a:cxn ang="0">
                <a:pos x="13615" y="5481"/>
              </a:cxn>
              <a:cxn ang="0">
                <a:pos x="13761" y="4287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grpSp>
        <p:nvGrpSpPr>
          <p:cNvPr id="17" name="Google Shape;205;p8"/>
          <p:cNvGrpSpPr>
            <a:grpSpLocks/>
          </p:cNvGrpSpPr>
          <p:nvPr/>
        </p:nvGrpSpPr>
        <p:grpSpPr bwMode="auto">
          <a:xfrm>
            <a:off x="8142288" y="4478338"/>
            <a:ext cx="509587" cy="477837"/>
            <a:chOff x="5972700" y="2330200"/>
            <a:chExt cx="411625" cy="387275"/>
          </a:xfrm>
        </p:grpSpPr>
        <p:sp>
          <p:nvSpPr>
            <p:cNvPr id="18" name="Google Shape;206;p8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92"/>
                </a:cxn>
                <a:cxn ang="0">
                  <a:pos x="3921" y="8792"/>
                </a:cxn>
                <a:cxn ang="0">
                  <a:pos x="3921" y="0"/>
                </a:cxn>
                <a:cxn ang="0">
                  <a:pos x="0" y="0"/>
                </a:cxn>
                <a:cxn ang="0">
                  <a:pos x="2411" y="2411"/>
                </a:cxn>
                <a:cxn ang="0">
                  <a:pos x="2411" y="2411"/>
                </a:cxn>
                <a:cxn ang="0">
                  <a:pos x="2265" y="2387"/>
                </a:cxn>
                <a:cxn ang="0">
                  <a:pos x="2143" y="2363"/>
                </a:cxn>
                <a:cxn ang="0">
                  <a:pos x="2022" y="2290"/>
                </a:cxn>
                <a:cxn ang="0">
                  <a:pos x="1924" y="2216"/>
                </a:cxn>
                <a:cxn ang="0">
                  <a:pos x="1827" y="2095"/>
                </a:cxn>
                <a:cxn ang="0">
                  <a:pos x="1754" y="1973"/>
                </a:cxn>
                <a:cxn ang="0">
                  <a:pos x="1729" y="1851"/>
                </a:cxn>
                <a:cxn ang="0">
                  <a:pos x="1705" y="1705"/>
                </a:cxn>
                <a:cxn ang="0">
                  <a:pos x="1705" y="1705"/>
                </a:cxn>
                <a:cxn ang="0">
                  <a:pos x="1729" y="1559"/>
                </a:cxn>
                <a:cxn ang="0">
                  <a:pos x="1754" y="1437"/>
                </a:cxn>
                <a:cxn ang="0">
                  <a:pos x="1827" y="1315"/>
                </a:cxn>
                <a:cxn ang="0">
                  <a:pos x="1924" y="1218"/>
                </a:cxn>
                <a:cxn ang="0">
                  <a:pos x="2022" y="1120"/>
                </a:cxn>
                <a:cxn ang="0">
                  <a:pos x="2143" y="1072"/>
                </a:cxn>
                <a:cxn ang="0">
                  <a:pos x="2265" y="1023"/>
                </a:cxn>
                <a:cxn ang="0">
                  <a:pos x="2411" y="999"/>
                </a:cxn>
                <a:cxn ang="0">
                  <a:pos x="2411" y="999"/>
                </a:cxn>
                <a:cxn ang="0">
                  <a:pos x="2557" y="1023"/>
                </a:cxn>
                <a:cxn ang="0">
                  <a:pos x="2679" y="1072"/>
                </a:cxn>
                <a:cxn ang="0">
                  <a:pos x="2801" y="1120"/>
                </a:cxn>
                <a:cxn ang="0">
                  <a:pos x="2898" y="1218"/>
                </a:cxn>
                <a:cxn ang="0">
                  <a:pos x="2996" y="1315"/>
                </a:cxn>
                <a:cxn ang="0">
                  <a:pos x="3069" y="1437"/>
                </a:cxn>
                <a:cxn ang="0">
                  <a:pos x="3093" y="1559"/>
                </a:cxn>
                <a:cxn ang="0">
                  <a:pos x="3118" y="1705"/>
                </a:cxn>
                <a:cxn ang="0">
                  <a:pos x="3118" y="1705"/>
                </a:cxn>
                <a:cxn ang="0">
                  <a:pos x="3093" y="1851"/>
                </a:cxn>
                <a:cxn ang="0">
                  <a:pos x="3069" y="1973"/>
                </a:cxn>
                <a:cxn ang="0">
                  <a:pos x="2996" y="2095"/>
                </a:cxn>
                <a:cxn ang="0">
                  <a:pos x="2898" y="2216"/>
                </a:cxn>
                <a:cxn ang="0">
                  <a:pos x="2801" y="2290"/>
                </a:cxn>
                <a:cxn ang="0">
                  <a:pos x="2679" y="2363"/>
                </a:cxn>
                <a:cxn ang="0">
                  <a:pos x="2557" y="2387"/>
                </a:cxn>
                <a:cxn ang="0">
                  <a:pos x="2411" y="2411"/>
                </a:cxn>
                <a:cxn ang="0">
                  <a:pos x="2411" y="2411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" name="Google Shape;207;p8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/>
              <a:ahLst/>
              <a:cxnLst>
                <a:cxn ang="0">
                  <a:pos x="1511" y="13396"/>
                </a:cxn>
                <a:cxn ang="0">
                  <a:pos x="3556" y="14273"/>
                </a:cxn>
                <a:cxn ang="0">
                  <a:pos x="6114" y="15101"/>
                </a:cxn>
                <a:cxn ang="0">
                  <a:pos x="7672" y="15417"/>
                </a:cxn>
                <a:cxn ang="0">
                  <a:pos x="8598" y="15490"/>
                </a:cxn>
                <a:cxn ang="0">
                  <a:pos x="10181" y="15417"/>
                </a:cxn>
                <a:cxn ang="0">
                  <a:pos x="10814" y="15222"/>
                </a:cxn>
                <a:cxn ang="0">
                  <a:pos x="11082" y="14955"/>
                </a:cxn>
                <a:cxn ang="0">
                  <a:pos x="11204" y="14126"/>
                </a:cxn>
                <a:cxn ang="0">
                  <a:pos x="11033" y="13664"/>
                </a:cxn>
                <a:cxn ang="0">
                  <a:pos x="11009" y="13518"/>
                </a:cxn>
                <a:cxn ang="0">
                  <a:pos x="11350" y="13323"/>
                </a:cxn>
                <a:cxn ang="0">
                  <a:pos x="11545" y="12957"/>
                </a:cxn>
                <a:cxn ang="0">
                  <a:pos x="11642" y="11959"/>
                </a:cxn>
                <a:cxn ang="0">
                  <a:pos x="11618" y="11618"/>
                </a:cxn>
                <a:cxn ang="0">
                  <a:pos x="11374" y="11277"/>
                </a:cxn>
                <a:cxn ang="0">
                  <a:pos x="11423" y="11180"/>
                </a:cxn>
                <a:cxn ang="0">
                  <a:pos x="11715" y="10960"/>
                </a:cxn>
                <a:cxn ang="0">
                  <a:pos x="11886" y="10644"/>
                </a:cxn>
                <a:cxn ang="0">
                  <a:pos x="11983" y="9645"/>
                </a:cxn>
                <a:cxn ang="0">
                  <a:pos x="11959" y="9280"/>
                </a:cxn>
                <a:cxn ang="0">
                  <a:pos x="11788" y="9012"/>
                </a:cxn>
                <a:cxn ang="0">
                  <a:pos x="11618" y="8866"/>
                </a:cxn>
                <a:cxn ang="0">
                  <a:pos x="11910" y="8695"/>
                </a:cxn>
                <a:cxn ang="0">
                  <a:pos x="12105" y="8427"/>
                </a:cxn>
                <a:cxn ang="0">
                  <a:pos x="12251" y="7307"/>
                </a:cxn>
                <a:cxn ang="0">
                  <a:pos x="12202" y="7064"/>
                </a:cxn>
                <a:cxn ang="0">
                  <a:pos x="12032" y="6771"/>
                </a:cxn>
                <a:cxn ang="0">
                  <a:pos x="11472" y="6430"/>
                </a:cxn>
                <a:cxn ang="0">
                  <a:pos x="10546" y="6211"/>
                </a:cxn>
                <a:cxn ang="0">
                  <a:pos x="8817" y="6016"/>
                </a:cxn>
                <a:cxn ang="0">
                  <a:pos x="6309" y="5870"/>
                </a:cxn>
                <a:cxn ang="0">
                  <a:pos x="6771" y="4872"/>
                </a:cxn>
                <a:cxn ang="0">
                  <a:pos x="7064" y="3678"/>
                </a:cxn>
                <a:cxn ang="0">
                  <a:pos x="7283" y="1535"/>
                </a:cxn>
                <a:cxn ang="0">
                  <a:pos x="7283" y="804"/>
                </a:cxn>
                <a:cxn ang="0">
                  <a:pos x="7015" y="317"/>
                </a:cxn>
                <a:cxn ang="0">
                  <a:pos x="6503" y="25"/>
                </a:cxn>
                <a:cxn ang="0">
                  <a:pos x="5943" y="25"/>
                </a:cxn>
                <a:cxn ang="0">
                  <a:pos x="5359" y="220"/>
                </a:cxn>
                <a:cxn ang="0">
                  <a:pos x="4774" y="2022"/>
                </a:cxn>
                <a:cxn ang="0">
                  <a:pos x="4190" y="3386"/>
                </a:cxn>
                <a:cxn ang="0">
                  <a:pos x="3873" y="3922"/>
                </a:cxn>
                <a:cxn ang="0">
                  <a:pos x="2509" y="523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grpSp>
        <p:nvGrpSpPr>
          <p:cNvPr id="20" name="Google Shape;208;p8"/>
          <p:cNvGrpSpPr>
            <a:grpSpLocks/>
          </p:cNvGrpSpPr>
          <p:nvPr/>
        </p:nvGrpSpPr>
        <p:grpSpPr bwMode="auto">
          <a:xfrm>
            <a:off x="2139950" y="482600"/>
            <a:ext cx="398463" cy="631825"/>
            <a:chOff x="6718575" y="2318625"/>
            <a:chExt cx="256950" cy="407375"/>
          </a:xfrm>
        </p:grpSpPr>
        <p:sp>
          <p:nvSpPr>
            <p:cNvPr id="21" name="Google Shape;209;p8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/>
              <a:ahLst/>
              <a:cxnLst>
                <a:cxn ang="0">
                  <a:pos x="4092" y="902"/>
                </a:cxn>
                <a:cxn ang="0">
                  <a:pos x="4092" y="1"/>
                </a:cxn>
                <a:cxn ang="0">
                  <a:pos x="0" y="1"/>
                </a:cxn>
                <a:cxn ang="0">
                  <a:pos x="0" y="902"/>
                </a:cxn>
                <a:cxn ang="0">
                  <a:pos x="4092" y="902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" name="Google Shape;210;p8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/>
              <a:ahLst/>
              <a:cxnLst>
                <a:cxn ang="0">
                  <a:pos x="4092" y="901"/>
                </a:cxn>
                <a:cxn ang="0">
                  <a:pos x="4092" y="0"/>
                </a:cxn>
                <a:cxn ang="0">
                  <a:pos x="0" y="0"/>
                </a:cxn>
                <a:cxn ang="0">
                  <a:pos x="0" y="901"/>
                </a:cxn>
                <a:cxn ang="0">
                  <a:pos x="4092" y="901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" name="Google Shape;211;p8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71"/>
                </a:cxn>
                <a:cxn ang="0">
                  <a:pos x="0" y="171"/>
                </a:cxn>
                <a:cxn ang="0">
                  <a:pos x="24" y="318"/>
                </a:cxn>
                <a:cxn ang="0">
                  <a:pos x="98" y="464"/>
                </a:cxn>
                <a:cxn ang="0">
                  <a:pos x="195" y="585"/>
                </a:cxn>
                <a:cxn ang="0">
                  <a:pos x="341" y="659"/>
                </a:cxn>
                <a:cxn ang="0">
                  <a:pos x="1875" y="1170"/>
                </a:cxn>
                <a:cxn ang="0">
                  <a:pos x="1875" y="1170"/>
                </a:cxn>
                <a:cxn ang="0">
                  <a:pos x="2046" y="1194"/>
                </a:cxn>
                <a:cxn ang="0">
                  <a:pos x="2046" y="1194"/>
                </a:cxn>
                <a:cxn ang="0">
                  <a:pos x="2216" y="1170"/>
                </a:cxn>
                <a:cxn ang="0">
                  <a:pos x="3751" y="659"/>
                </a:cxn>
                <a:cxn ang="0">
                  <a:pos x="3751" y="659"/>
                </a:cxn>
                <a:cxn ang="0">
                  <a:pos x="3897" y="585"/>
                </a:cxn>
                <a:cxn ang="0">
                  <a:pos x="3994" y="464"/>
                </a:cxn>
                <a:cxn ang="0">
                  <a:pos x="4067" y="318"/>
                </a:cxn>
                <a:cxn ang="0">
                  <a:pos x="4092" y="171"/>
                </a:cxn>
                <a:cxn ang="0">
                  <a:pos x="4092" y="1"/>
                </a:cxn>
                <a:cxn ang="0">
                  <a:pos x="0" y="1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" name="Google Shape;212;p8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/>
              <a:ahLst/>
              <a:cxnLst>
                <a:cxn ang="0">
                  <a:pos x="1413" y="6674"/>
                </a:cxn>
                <a:cxn ang="0">
                  <a:pos x="1413" y="6674"/>
                </a:cxn>
                <a:cxn ang="0">
                  <a:pos x="585" y="2850"/>
                </a:cxn>
                <a:cxn ang="0">
                  <a:pos x="1" y="1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" name="Google Shape;213;p8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/>
              <a:ahLst/>
              <a:cxnLst>
                <a:cxn ang="0">
                  <a:pos x="7185" y="12300"/>
                </a:cxn>
                <a:cxn ang="0">
                  <a:pos x="7477" y="11253"/>
                </a:cxn>
                <a:cxn ang="0">
                  <a:pos x="7891" y="10327"/>
                </a:cxn>
                <a:cxn ang="0">
                  <a:pos x="8378" y="9499"/>
                </a:cxn>
                <a:cxn ang="0">
                  <a:pos x="9182" y="8330"/>
                </a:cxn>
                <a:cxn ang="0">
                  <a:pos x="9645" y="7551"/>
                </a:cxn>
                <a:cxn ang="0">
                  <a:pos x="10034" y="6674"/>
                </a:cxn>
                <a:cxn ang="0">
                  <a:pos x="10229" y="5676"/>
                </a:cxn>
                <a:cxn ang="0">
                  <a:pos x="10278" y="5140"/>
                </a:cxn>
                <a:cxn ang="0">
                  <a:pos x="10229" y="4604"/>
                </a:cxn>
                <a:cxn ang="0">
                  <a:pos x="10034" y="3605"/>
                </a:cxn>
                <a:cxn ang="0">
                  <a:pos x="9645" y="2680"/>
                </a:cxn>
                <a:cxn ang="0">
                  <a:pos x="9084" y="1876"/>
                </a:cxn>
                <a:cxn ang="0">
                  <a:pos x="8402" y="1170"/>
                </a:cxn>
                <a:cxn ang="0">
                  <a:pos x="7574" y="634"/>
                </a:cxn>
                <a:cxn ang="0">
                  <a:pos x="6673" y="244"/>
                </a:cxn>
                <a:cxn ang="0">
                  <a:pos x="5675" y="25"/>
                </a:cxn>
                <a:cxn ang="0">
                  <a:pos x="5139" y="1"/>
                </a:cxn>
                <a:cxn ang="0">
                  <a:pos x="4116" y="98"/>
                </a:cxn>
                <a:cxn ang="0">
                  <a:pos x="3142" y="415"/>
                </a:cxn>
                <a:cxn ang="0">
                  <a:pos x="2265" y="878"/>
                </a:cxn>
                <a:cxn ang="0">
                  <a:pos x="1510" y="1511"/>
                </a:cxn>
                <a:cxn ang="0">
                  <a:pos x="877" y="2266"/>
                </a:cxn>
                <a:cxn ang="0">
                  <a:pos x="414" y="3143"/>
                </a:cxn>
                <a:cxn ang="0">
                  <a:pos x="122" y="4093"/>
                </a:cxn>
                <a:cxn ang="0">
                  <a:pos x="0" y="5140"/>
                </a:cxn>
                <a:cxn ang="0">
                  <a:pos x="24" y="5408"/>
                </a:cxn>
                <a:cxn ang="0">
                  <a:pos x="122" y="6187"/>
                </a:cxn>
                <a:cxn ang="0">
                  <a:pos x="414" y="7113"/>
                </a:cxn>
                <a:cxn ang="0">
                  <a:pos x="852" y="7941"/>
                </a:cxn>
                <a:cxn ang="0">
                  <a:pos x="1364" y="8720"/>
                </a:cxn>
                <a:cxn ang="0">
                  <a:pos x="2143" y="9913"/>
                </a:cxn>
                <a:cxn ang="0">
                  <a:pos x="2606" y="10766"/>
                </a:cxn>
                <a:cxn ang="0">
                  <a:pos x="2971" y="11764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" name="Google Shape;214;p8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/>
              <a:ahLst/>
              <a:cxnLst>
                <a:cxn ang="0">
                  <a:pos x="1413" y="1"/>
                </a:cxn>
                <a:cxn ang="0">
                  <a:pos x="1413" y="1"/>
                </a:cxn>
                <a:cxn ang="0">
                  <a:pos x="829" y="2850"/>
                </a:cxn>
                <a:cxn ang="0">
                  <a:pos x="1" y="6674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" name="Google Shape;215;p8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/>
              <a:ahLst/>
              <a:cxnLst>
                <a:cxn ang="0">
                  <a:pos x="1" y="73"/>
                </a:cxn>
                <a:cxn ang="0">
                  <a:pos x="829" y="780"/>
                </a:cxn>
                <a:cxn ang="0">
                  <a:pos x="1657" y="73"/>
                </a:cxn>
                <a:cxn ang="0">
                  <a:pos x="1657" y="73"/>
                </a:cxn>
                <a:cxn ang="0">
                  <a:pos x="1730" y="25"/>
                </a:cxn>
                <a:cxn ang="0">
                  <a:pos x="1803" y="0"/>
                </a:cxn>
                <a:cxn ang="0">
                  <a:pos x="1876" y="25"/>
                </a:cxn>
                <a:cxn ang="0">
                  <a:pos x="1949" y="73"/>
                </a:cxn>
                <a:cxn ang="0">
                  <a:pos x="2777" y="780"/>
                </a:cxn>
                <a:cxn ang="0">
                  <a:pos x="3605" y="73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8" name="Google Shape;216;p8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092" y="1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18;p8"/>
          <p:cNvSpPr txBox="1">
            <a:spLocks noGrp="1"/>
          </p:cNvSpPr>
          <p:nvPr>
            <p:ph type="sldNum" idx="10"/>
          </p:nvPr>
        </p:nvSpPr>
        <p:spPr bwMode="auto">
          <a:xfrm>
            <a:off x="8118475" y="417513"/>
            <a:ext cx="547688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>
                <a:solidFill>
                  <a:srgbClr val="A6BCC9"/>
                </a:solidFill>
                <a:latin typeface="Lato Light"/>
                <a:sym typeface="Lato Light"/>
              </a:defRPr>
            </a:lvl1pPr>
          </a:lstStyle>
          <a:p>
            <a:fld id="{E845E167-165E-49DD-9642-05D51BBEF6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_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0;p9"/>
          <p:cNvSpPr>
            <a:spLocks noChangeArrowheads="1"/>
          </p:cNvSpPr>
          <p:nvPr/>
        </p:nvSpPr>
        <p:spPr bwMode="auto">
          <a:xfrm>
            <a:off x="406400" y="406400"/>
            <a:ext cx="8331200" cy="43307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4" name="Google Shape;221;p9"/>
          <p:cNvSpPr>
            <a:spLocks noChangeArrowheads="1"/>
          </p:cNvSpPr>
          <p:nvPr/>
        </p:nvSpPr>
        <p:spPr bwMode="auto">
          <a:xfrm>
            <a:off x="793750" y="77788"/>
            <a:ext cx="141288" cy="141287"/>
          </a:xfrm>
          <a:prstGeom prst="ellipse">
            <a:avLst/>
          </a:prstGeom>
          <a:solidFill>
            <a:srgbClr val="FF9755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5" name="Google Shape;222;p9"/>
          <p:cNvSpPr>
            <a:spLocks noChangeArrowheads="1"/>
          </p:cNvSpPr>
          <p:nvPr/>
        </p:nvSpPr>
        <p:spPr bwMode="auto">
          <a:xfrm>
            <a:off x="-139700" y="150813"/>
            <a:ext cx="1096963" cy="1096962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6" name="Google Shape;223;p9"/>
          <p:cNvSpPr>
            <a:spLocks noChangeArrowheads="1"/>
          </p:cNvSpPr>
          <p:nvPr/>
        </p:nvSpPr>
        <p:spPr bwMode="auto">
          <a:xfrm>
            <a:off x="8078788" y="377825"/>
            <a:ext cx="879475" cy="879475"/>
          </a:xfrm>
          <a:prstGeom prst="ellipse">
            <a:avLst/>
          </a:prstGeom>
          <a:solidFill>
            <a:srgbClr val="FC406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7" name="Google Shape;224;p9"/>
          <p:cNvSpPr>
            <a:spLocks noChangeArrowheads="1"/>
          </p:cNvSpPr>
          <p:nvPr/>
        </p:nvSpPr>
        <p:spPr bwMode="auto">
          <a:xfrm>
            <a:off x="696913" y="917575"/>
            <a:ext cx="336550" cy="336550"/>
          </a:xfrm>
          <a:prstGeom prst="ellipse">
            <a:avLst/>
          </a:prstGeom>
          <a:solidFill>
            <a:srgbClr val="FC4540">
              <a:alpha val="78822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8" name="Google Shape;225;p9"/>
          <p:cNvSpPr>
            <a:spLocks noChangeArrowheads="1"/>
          </p:cNvSpPr>
          <p:nvPr/>
        </p:nvSpPr>
        <p:spPr bwMode="auto">
          <a:xfrm>
            <a:off x="8924925" y="119063"/>
            <a:ext cx="292100" cy="293687"/>
          </a:xfrm>
          <a:prstGeom prst="ellipse">
            <a:avLst/>
          </a:prstGeom>
          <a:solidFill>
            <a:srgbClr val="FF9755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9" name="Google Shape;226;p9"/>
          <p:cNvSpPr>
            <a:spLocks noChangeArrowheads="1"/>
          </p:cNvSpPr>
          <p:nvPr/>
        </p:nvSpPr>
        <p:spPr bwMode="auto">
          <a:xfrm>
            <a:off x="7724775" y="766763"/>
            <a:ext cx="212725" cy="212725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0" name="Google Shape;227;p9"/>
          <p:cNvSpPr>
            <a:spLocks noChangeArrowheads="1"/>
          </p:cNvSpPr>
          <p:nvPr/>
        </p:nvSpPr>
        <p:spPr bwMode="auto">
          <a:xfrm>
            <a:off x="8923338" y="452438"/>
            <a:ext cx="95250" cy="93662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1" name="Google Shape;228;p9"/>
          <p:cNvSpPr>
            <a:spLocks noChangeArrowheads="1"/>
          </p:cNvSpPr>
          <p:nvPr/>
        </p:nvSpPr>
        <p:spPr bwMode="auto">
          <a:xfrm>
            <a:off x="528638" y="-125413"/>
            <a:ext cx="212725" cy="214313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2" name="Google Shape;229;p9"/>
          <p:cNvSpPr>
            <a:spLocks/>
          </p:cNvSpPr>
          <p:nvPr/>
        </p:nvSpPr>
        <p:spPr bwMode="auto">
          <a:xfrm>
            <a:off x="8328025" y="625475"/>
            <a:ext cx="382588" cy="382588"/>
          </a:xfrm>
          <a:custGeom>
            <a:avLst/>
            <a:gdLst/>
            <a:ahLst/>
            <a:cxnLst>
              <a:cxn ang="0">
                <a:pos x="14809" y="3630"/>
              </a:cxn>
              <a:cxn ang="0">
                <a:pos x="15832" y="2997"/>
              </a:cxn>
              <a:cxn ang="0">
                <a:pos x="15978" y="1827"/>
              </a:cxn>
              <a:cxn ang="0">
                <a:pos x="15320" y="707"/>
              </a:cxn>
              <a:cxn ang="0">
                <a:pos x="14395" y="123"/>
              </a:cxn>
              <a:cxn ang="0">
                <a:pos x="13250" y="98"/>
              </a:cxn>
              <a:cxn ang="0">
                <a:pos x="12471" y="975"/>
              </a:cxn>
              <a:cxn ang="0">
                <a:pos x="12008" y="1998"/>
              </a:cxn>
              <a:cxn ang="0">
                <a:pos x="10717" y="2534"/>
              </a:cxn>
              <a:cxn ang="0">
                <a:pos x="9231" y="878"/>
              </a:cxn>
              <a:cxn ang="0">
                <a:pos x="8209" y="25"/>
              </a:cxn>
              <a:cxn ang="0">
                <a:pos x="7039" y="537"/>
              </a:cxn>
              <a:cxn ang="0">
                <a:pos x="5432" y="2095"/>
              </a:cxn>
              <a:cxn ang="0">
                <a:pos x="5262" y="3021"/>
              </a:cxn>
              <a:cxn ang="0">
                <a:pos x="5797" y="3752"/>
              </a:cxn>
              <a:cxn ang="0">
                <a:pos x="7039" y="4239"/>
              </a:cxn>
              <a:cxn ang="0">
                <a:pos x="7600" y="5359"/>
              </a:cxn>
              <a:cxn ang="0">
                <a:pos x="7307" y="6357"/>
              </a:cxn>
              <a:cxn ang="0">
                <a:pos x="6552" y="7186"/>
              </a:cxn>
              <a:cxn ang="0">
                <a:pos x="5359" y="7600"/>
              </a:cxn>
              <a:cxn ang="0">
                <a:pos x="4409" y="7234"/>
              </a:cxn>
              <a:cxn ang="0">
                <a:pos x="3849" y="5992"/>
              </a:cxn>
              <a:cxn ang="0">
                <a:pos x="3167" y="5310"/>
              </a:cxn>
              <a:cxn ang="0">
                <a:pos x="2242" y="5359"/>
              </a:cxn>
              <a:cxn ang="0">
                <a:pos x="756" y="6747"/>
              </a:cxn>
              <a:cxn ang="0">
                <a:pos x="1" y="8014"/>
              </a:cxn>
              <a:cxn ang="0">
                <a:pos x="585" y="8988"/>
              </a:cxn>
              <a:cxn ang="0">
                <a:pos x="2412" y="10547"/>
              </a:cxn>
              <a:cxn ang="0">
                <a:pos x="2266" y="11740"/>
              </a:cxn>
              <a:cxn ang="0">
                <a:pos x="1219" y="12398"/>
              </a:cxn>
              <a:cxn ang="0">
                <a:pos x="196" y="13031"/>
              </a:cxn>
              <a:cxn ang="0">
                <a:pos x="50" y="14200"/>
              </a:cxn>
              <a:cxn ang="0">
                <a:pos x="707" y="15320"/>
              </a:cxn>
              <a:cxn ang="0">
                <a:pos x="1633" y="15905"/>
              </a:cxn>
              <a:cxn ang="0">
                <a:pos x="2777" y="15929"/>
              </a:cxn>
              <a:cxn ang="0">
                <a:pos x="3557" y="15052"/>
              </a:cxn>
              <a:cxn ang="0">
                <a:pos x="4019" y="14029"/>
              </a:cxn>
              <a:cxn ang="0">
                <a:pos x="5310" y="13493"/>
              </a:cxn>
              <a:cxn ang="0">
                <a:pos x="6796" y="15150"/>
              </a:cxn>
              <a:cxn ang="0">
                <a:pos x="7819" y="16002"/>
              </a:cxn>
              <a:cxn ang="0">
                <a:pos x="8988" y="15491"/>
              </a:cxn>
              <a:cxn ang="0">
                <a:pos x="10595" y="13932"/>
              </a:cxn>
              <a:cxn ang="0">
                <a:pos x="10766" y="13006"/>
              </a:cxn>
              <a:cxn ang="0">
                <a:pos x="10230" y="12276"/>
              </a:cxn>
              <a:cxn ang="0">
                <a:pos x="8988" y="11789"/>
              </a:cxn>
              <a:cxn ang="0">
                <a:pos x="8428" y="10668"/>
              </a:cxn>
              <a:cxn ang="0">
                <a:pos x="8720" y="9670"/>
              </a:cxn>
              <a:cxn ang="0">
                <a:pos x="9475" y="8866"/>
              </a:cxn>
              <a:cxn ang="0">
                <a:pos x="10668" y="8428"/>
              </a:cxn>
              <a:cxn ang="0">
                <a:pos x="11618" y="8793"/>
              </a:cxn>
              <a:cxn ang="0">
                <a:pos x="12178" y="10035"/>
              </a:cxn>
              <a:cxn ang="0">
                <a:pos x="12860" y="10717"/>
              </a:cxn>
              <a:cxn ang="0">
                <a:pos x="13786" y="10668"/>
              </a:cxn>
              <a:cxn ang="0">
                <a:pos x="15271" y="9280"/>
              </a:cxn>
              <a:cxn ang="0">
                <a:pos x="16026" y="8014"/>
              </a:cxn>
              <a:cxn ang="0">
                <a:pos x="15442" y="7039"/>
              </a:cxn>
              <a:cxn ang="0">
                <a:pos x="13615" y="5481"/>
              </a:cxn>
              <a:cxn ang="0">
                <a:pos x="13761" y="4287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grpSp>
        <p:nvGrpSpPr>
          <p:cNvPr id="13" name="Google Shape;230;p9"/>
          <p:cNvGrpSpPr>
            <a:grpSpLocks/>
          </p:cNvGrpSpPr>
          <p:nvPr/>
        </p:nvGrpSpPr>
        <p:grpSpPr bwMode="auto">
          <a:xfrm>
            <a:off x="153988" y="438150"/>
            <a:ext cx="509587" cy="479425"/>
            <a:chOff x="5972700" y="2330200"/>
            <a:chExt cx="411625" cy="387275"/>
          </a:xfrm>
        </p:grpSpPr>
        <p:sp>
          <p:nvSpPr>
            <p:cNvPr id="14" name="Google Shape;231;p9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92"/>
                </a:cxn>
                <a:cxn ang="0">
                  <a:pos x="3921" y="8792"/>
                </a:cxn>
                <a:cxn ang="0">
                  <a:pos x="3921" y="0"/>
                </a:cxn>
                <a:cxn ang="0">
                  <a:pos x="0" y="0"/>
                </a:cxn>
                <a:cxn ang="0">
                  <a:pos x="2411" y="2411"/>
                </a:cxn>
                <a:cxn ang="0">
                  <a:pos x="2411" y="2411"/>
                </a:cxn>
                <a:cxn ang="0">
                  <a:pos x="2265" y="2387"/>
                </a:cxn>
                <a:cxn ang="0">
                  <a:pos x="2143" y="2363"/>
                </a:cxn>
                <a:cxn ang="0">
                  <a:pos x="2022" y="2290"/>
                </a:cxn>
                <a:cxn ang="0">
                  <a:pos x="1924" y="2216"/>
                </a:cxn>
                <a:cxn ang="0">
                  <a:pos x="1827" y="2095"/>
                </a:cxn>
                <a:cxn ang="0">
                  <a:pos x="1754" y="1973"/>
                </a:cxn>
                <a:cxn ang="0">
                  <a:pos x="1729" y="1851"/>
                </a:cxn>
                <a:cxn ang="0">
                  <a:pos x="1705" y="1705"/>
                </a:cxn>
                <a:cxn ang="0">
                  <a:pos x="1705" y="1705"/>
                </a:cxn>
                <a:cxn ang="0">
                  <a:pos x="1729" y="1559"/>
                </a:cxn>
                <a:cxn ang="0">
                  <a:pos x="1754" y="1437"/>
                </a:cxn>
                <a:cxn ang="0">
                  <a:pos x="1827" y="1315"/>
                </a:cxn>
                <a:cxn ang="0">
                  <a:pos x="1924" y="1218"/>
                </a:cxn>
                <a:cxn ang="0">
                  <a:pos x="2022" y="1120"/>
                </a:cxn>
                <a:cxn ang="0">
                  <a:pos x="2143" y="1072"/>
                </a:cxn>
                <a:cxn ang="0">
                  <a:pos x="2265" y="1023"/>
                </a:cxn>
                <a:cxn ang="0">
                  <a:pos x="2411" y="999"/>
                </a:cxn>
                <a:cxn ang="0">
                  <a:pos x="2411" y="999"/>
                </a:cxn>
                <a:cxn ang="0">
                  <a:pos x="2557" y="1023"/>
                </a:cxn>
                <a:cxn ang="0">
                  <a:pos x="2679" y="1072"/>
                </a:cxn>
                <a:cxn ang="0">
                  <a:pos x="2801" y="1120"/>
                </a:cxn>
                <a:cxn ang="0">
                  <a:pos x="2898" y="1218"/>
                </a:cxn>
                <a:cxn ang="0">
                  <a:pos x="2996" y="1315"/>
                </a:cxn>
                <a:cxn ang="0">
                  <a:pos x="3069" y="1437"/>
                </a:cxn>
                <a:cxn ang="0">
                  <a:pos x="3093" y="1559"/>
                </a:cxn>
                <a:cxn ang="0">
                  <a:pos x="3118" y="1705"/>
                </a:cxn>
                <a:cxn ang="0">
                  <a:pos x="3118" y="1705"/>
                </a:cxn>
                <a:cxn ang="0">
                  <a:pos x="3093" y="1851"/>
                </a:cxn>
                <a:cxn ang="0">
                  <a:pos x="3069" y="1973"/>
                </a:cxn>
                <a:cxn ang="0">
                  <a:pos x="2996" y="2095"/>
                </a:cxn>
                <a:cxn ang="0">
                  <a:pos x="2898" y="2216"/>
                </a:cxn>
                <a:cxn ang="0">
                  <a:pos x="2801" y="2290"/>
                </a:cxn>
                <a:cxn ang="0">
                  <a:pos x="2679" y="2363"/>
                </a:cxn>
                <a:cxn ang="0">
                  <a:pos x="2557" y="2387"/>
                </a:cxn>
                <a:cxn ang="0">
                  <a:pos x="2411" y="2411"/>
                </a:cxn>
                <a:cxn ang="0">
                  <a:pos x="2411" y="2411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" name="Google Shape;232;p9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/>
              <a:ahLst/>
              <a:cxnLst>
                <a:cxn ang="0">
                  <a:pos x="1511" y="13396"/>
                </a:cxn>
                <a:cxn ang="0">
                  <a:pos x="3556" y="14273"/>
                </a:cxn>
                <a:cxn ang="0">
                  <a:pos x="6114" y="15101"/>
                </a:cxn>
                <a:cxn ang="0">
                  <a:pos x="7672" y="15417"/>
                </a:cxn>
                <a:cxn ang="0">
                  <a:pos x="8598" y="15490"/>
                </a:cxn>
                <a:cxn ang="0">
                  <a:pos x="10181" y="15417"/>
                </a:cxn>
                <a:cxn ang="0">
                  <a:pos x="10814" y="15222"/>
                </a:cxn>
                <a:cxn ang="0">
                  <a:pos x="11082" y="14955"/>
                </a:cxn>
                <a:cxn ang="0">
                  <a:pos x="11204" y="14126"/>
                </a:cxn>
                <a:cxn ang="0">
                  <a:pos x="11033" y="13664"/>
                </a:cxn>
                <a:cxn ang="0">
                  <a:pos x="11009" y="13518"/>
                </a:cxn>
                <a:cxn ang="0">
                  <a:pos x="11350" y="13323"/>
                </a:cxn>
                <a:cxn ang="0">
                  <a:pos x="11545" y="12957"/>
                </a:cxn>
                <a:cxn ang="0">
                  <a:pos x="11642" y="11959"/>
                </a:cxn>
                <a:cxn ang="0">
                  <a:pos x="11618" y="11618"/>
                </a:cxn>
                <a:cxn ang="0">
                  <a:pos x="11374" y="11277"/>
                </a:cxn>
                <a:cxn ang="0">
                  <a:pos x="11423" y="11180"/>
                </a:cxn>
                <a:cxn ang="0">
                  <a:pos x="11715" y="10960"/>
                </a:cxn>
                <a:cxn ang="0">
                  <a:pos x="11886" y="10644"/>
                </a:cxn>
                <a:cxn ang="0">
                  <a:pos x="11983" y="9645"/>
                </a:cxn>
                <a:cxn ang="0">
                  <a:pos x="11959" y="9280"/>
                </a:cxn>
                <a:cxn ang="0">
                  <a:pos x="11788" y="9012"/>
                </a:cxn>
                <a:cxn ang="0">
                  <a:pos x="11618" y="8866"/>
                </a:cxn>
                <a:cxn ang="0">
                  <a:pos x="11910" y="8695"/>
                </a:cxn>
                <a:cxn ang="0">
                  <a:pos x="12105" y="8427"/>
                </a:cxn>
                <a:cxn ang="0">
                  <a:pos x="12251" y="7307"/>
                </a:cxn>
                <a:cxn ang="0">
                  <a:pos x="12202" y="7064"/>
                </a:cxn>
                <a:cxn ang="0">
                  <a:pos x="12032" y="6771"/>
                </a:cxn>
                <a:cxn ang="0">
                  <a:pos x="11472" y="6430"/>
                </a:cxn>
                <a:cxn ang="0">
                  <a:pos x="10546" y="6211"/>
                </a:cxn>
                <a:cxn ang="0">
                  <a:pos x="8817" y="6016"/>
                </a:cxn>
                <a:cxn ang="0">
                  <a:pos x="6309" y="5870"/>
                </a:cxn>
                <a:cxn ang="0">
                  <a:pos x="6771" y="4872"/>
                </a:cxn>
                <a:cxn ang="0">
                  <a:pos x="7064" y="3678"/>
                </a:cxn>
                <a:cxn ang="0">
                  <a:pos x="7283" y="1535"/>
                </a:cxn>
                <a:cxn ang="0">
                  <a:pos x="7283" y="804"/>
                </a:cxn>
                <a:cxn ang="0">
                  <a:pos x="7015" y="317"/>
                </a:cxn>
                <a:cxn ang="0">
                  <a:pos x="6503" y="25"/>
                </a:cxn>
                <a:cxn ang="0">
                  <a:pos x="5943" y="25"/>
                </a:cxn>
                <a:cxn ang="0">
                  <a:pos x="5359" y="220"/>
                </a:cxn>
                <a:cxn ang="0">
                  <a:pos x="4774" y="2022"/>
                </a:cxn>
                <a:cxn ang="0">
                  <a:pos x="4190" y="3386"/>
                </a:cxn>
                <a:cxn ang="0">
                  <a:pos x="3873" y="3922"/>
                </a:cxn>
                <a:cxn ang="0">
                  <a:pos x="2509" y="523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sp>
        <p:nvSpPr>
          <p:cNvPr id="16" name="Google Shape;234;p9"/>
          <p:cNvSpPr>
            <a:spLocks noChangeArrowheads="1"/>
          </p:cNvSpPr>
          <p:nvPr/>
        </p:nvSpPr>
        <p:spPr bwMode="auto">
          <a:xfrm>
            <a:off x="7720013" y="103188"/>
            <a:ext cx="627062" cy="627062"/>
          </a:xfrm>
          <a:prstGeom prst="ellipse">
            <a:avLst/>
          </a:prstGeom>
          <a:solidFill>
            <a:srgbClr val="FFB600">
              <a:alpha val="79607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grpSp>
        <p:nvGrpSpPr>
          <p:cNvPr id="17" name="Google Shape;235;p9"/>
          <p:cNvGrpSpPr>
            <a:grpSpLocks/>
          </p:cNvGrpSpPr>
          <p:nvPr/>
        </p:nvGrpSpPr>
        <p:grpSpPr bwMode="auto">
          <a:xfrm>
            <a:off x="7915275" y="228600"/>
            <a:ext cx="236538" cy="376238"/>
            <a:chOff x="6718575" y="2318625"/>
            <a:chExt cx="256950" cy="407375"/>
          </a:xfrm>
        </p:grpSpPr>
        <p:sp>
          <p:nvSpPr>
            <p:cNvPr id="18" name="Google Shape;236;p9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/>
              <a:ahLst/>
              <a:cxnLst>
                <a:cxn ang="0">
                  <a:pos x="4092" y="902"/>
                </a:cxn>
                <a:cxn ang="0">
                  <a:pos x="4092" y="1"/>
                </a:cxn>
                <a:cxn ang="0">
                  <a:pos x="0" y="1"/>
                </a:cxn>
                <a:cxn ang="0">
                  <a:pos x="0" y="902"/>
                </a:cxn>
                <a:cxn ang="0">
                  <a:pos x="4092" y="902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" name="Google Shape;237;p9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/>
              <a:ahLst/>
              <a:cxnLst>
                <a:cxn ang="0">
                  <a:pos x="4092" y="901"/>
                </a:cxn>
                <a:cxn ang="0">
                  <a:pos x="4092" y="0"/>
                </a:cxn>
                <a:cxn ang="0">
                  <a:pos x="0" y="0"/>
                </a:cxn>
                <a:cxn ang="0">
                  <a:pos x="0" y="901"/>
                </a:cxn>
                <a:cxn ang="0">
                  <a:pos x="4092" y="901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" name="Google Shape;238;p9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71"/>
                </a:cxn>
                <a:cxn ang="0">
                  <a:pos x="0" y="171"/>
                </a:cxn>
                <a:cxn ang="0">
                  <a:pos x="24" y="318"/>
                </a:cxn>
                <a:cxn ang="0">
                  <a:pos x="98" y="464"/>
                </a:cxn>
                <a:cxn ang="0">
                  <a:pos x="195" y="585"/>
                </a:cxn>
                <a:cxn ang="0">
                  <a:pos x="341" y="659"/>
                </a:cxn>
                <a:cxn ang="0">
                  <a:pos x="1875" y="1170"/>
                </a:cxn>
                <a:cxn ang="0">
                  <a:pos x="1875" y="1170"/>
                </a:cxn>
                <a:cxn ang="0">
                  <a:pos x="2046" y="1194"/>
                </a:cxn>
                <a:cxn ang="0">
                  <a:pos x="2046" y="1194"/>
                </a:cxn>
                <a:cxn ang="0">
                  <a:pos x="2216" y="1170"/>
                </a:cxn>
                <a:cxn ang="0">
                  <a:pos x="3751" y="659"/>
                </a:cxn>
                <a:cxn ang="0">
                  <a:pos x="3751" y="659"/>
                </a:cxn>
                <a:cxn ang="0">
                  <a:pos x="3897" y="585"/>
                </a:cxn>
                <a:cxn ang="0">
                  <a:pos x="3994" y="464"/>
                </a:cxn>
                <a:cxn ang="0">
                  <a:pos x="4067" y="318"/>
                </a:cxn>
                <a:cxn ang="0">
                  <a:pos x="4092" y="171"/>
                </a:cxn>
                <a:cxn ang="0">
                  <a:pos x="4092" y="1"/>
                </a:cxn>
                <a:cxn ang="0">
                  <a:pos x="0" y="1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" name="Google Shape;239;p9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/>
              <a:ahLst/>
              <a:cxnLst>
                <a:cxn ang="0">
                  <a:pos x="1413" y="6674"/>
                </a:cxn>
                <a:cxn ang="0">
                  <a:pos x="1413" y="6674"/>
                </a:cxn>
                <a:cxn ang="0">
                  <a:pos x="585" y="2850"/>
                </a:cxn>
                <a:cxn ang="0">
                  <a:pos x="1" y="1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" name="Google Shape;240;p9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/>
              <a:ahLst/>
              <a:cxnLst>
                <a:cxn ang="0">
                  <a:pos x="7185" y="12300"/>
                </a:cxn>
                <a:cxn ang="0">
                  <a:pos x="7477" y="11253"/>
                </a:cxn>
                <a:cxn ang="0">
                  <a:pos x="7891" y="10327"/>
                </a:cxn>
                <a:cxn ang="0">
                  <a:pos x="8378" y="9499"/>
                </a:cxn>
                <a:cxn ang="0">
                  <a:pos x="9182" y="8330"/>
                </a:cxn>
                <a:cxn ang="0">
                  <a:pos x="9645" y="7551"/>
                </a:cxn>
                <a:cxn ang="0">
                  <a:pos x="10034" y="6674"/>
                </a:cxn>
                <a:cxn ang="0">
                  <a:pos x="10229" y="5676"/>
                </a:cxn>
                <a:cxn ang="0">
                  <a:pos x="10278" y="5140"/>
                </a:cxn>
                <a:cxn ang="0">
                  <a:pos x="10229" y="4604"/>
                </a:cxn>
                <a:cxn ang="0">
                  <a:pos x="10034" y="3605"/>
                </a:cxn>
                <a:cxn ang="0">
                  <a:pos x="9645" y="2680"/>
                </a:cxn>
                <a:cxn ang="0">
                  <a:pos x="9084" y="1876"/>
                </a:cxn>
                <a:cxn ang="0">
                  <a:pos x="8402" y="1170"/>
                </a:cxn>
                <a:cxn ang="0">
                  <a:pos x="7574" y="634"/>
                </a:cxn>
                <a:cxn ang="0">
                  <a:pos x="6673" y="244"/>
                </a:cxn>
                <a:cxn ang="0">
                  <a:pos x="5675" y="25"/>
                </a:cxn>
                <a:cxn ang="0">
                  <a:pos x="5139" y="1"/>
                </a:cxn>
                <a:cxn ang="0">
                  <a:pos x="4116" y="98"/>
                </a:cxn>
                <a:cxn ang="0">
                  <a:pos x="3142" y="415"/>
                </a:cxn>
                <a:cxn ang="0">
                  <a:pos x="2265" y="878"/>
                </a:cxn>
                <a:cxn ang="0">
                  <a:pos x="1510" y="1511"/>
                </a:cxn>
                <a:cxn ang="0">
                  <a:pos x="877" y="2266"/>
                </a:cxn>
                <a:cxn ang="0">
                  <a:pos x="414" y="3143"/>
                </a:cxn>
                <a:cxn ang="0">
                  <a:pos x="122" y="4093"/>
                </a:cxn>
                <a:cxn ang="0">
                  <a:pos x="0" y="5140"/>
                </a:cxn>
                <a:cxn ang="0">
                  <a:pos x="24" y="5408"/>
                </a:cxn>
                <a:cxn ang="0">
                  <a:pos x="122" y="6187"/>
                </a:cxn>
                <a:cxn ang="0">
                  <a:pos x="414" y="7113"/>
                </a:cxn>
                <a:cxn ang="0">
                  <a:pos x="852" y="7941"/>
                </a:cxn>
                <a:cxn ang="0">
                  <a:pos x="1364" y="8720"/>
                </a:cxn>
                <a:cxn ang="0">
                  <a:pos x="2143" y="9913"/>
                </a:cxn>
                <a:cxn ang="0">
                  <a:pos x="2606" y="10766"/>
                </a:cxn>
                <a:cxn ang="0">
                  <a:pos x="2971" y="11764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" name="Google Shape;241;p9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/>
              <a:ahLst/>
              <a:cxnLst>
                <a:cxn ang="0">
                  <a:pos x="1413" y="1"/>
                </a:cxn>
                <a:cxn ang="0">
                  <a:pos x="1413" y="1"/>
                </a:cxn>
                <a:cxn ang="0">
                  <a:pos x="829" y="2850"/>
                </a:cxn>
                <a:cxn ang="0">
                  <a:pos x="1" y="6674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" name="Google Shape;242;p9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/>
              <a:ahLst/>
              <a:cxnLst>
                <a:cxn ang="0">
                  <a:pos x="1" y="73"/>
                </a:cxn>
                <a:cxn ang="0">
                  <a:pos x="829" y="780"/>
                </a:cxn>
                <a:cxn ang="0">
                  <a:pos x="1657" y="73"/>
                </a:cxn>
                <a:cxn ang="0">
                  <a:pos x="1657" y="73"/>
                </a:cxn>
                <a:cxn ang="0">
                  <a:pos x="1730" y="25"/>
                </a:cxn>
                <a:cxn ang="0">
                  <a:pos x="1803" y="0"/>
                </a:cxn>
                <a:cxn ang="0">
                  <a:pos x="1876" y="25"/>
                </a:cxn>
                <a:cxn ang="0">
                  <a:pos x="1949" y="73"/>
                </a:cxn>
                <a:cxn ang="0">
                  <a:pos x="2777" y="780"/>
                </a:cxn>
                <a:cxn ang="0">
                  <a:pos x="3605" y="73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" name="Google Shape;243;p9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092" y="1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26" name="Google Shape;244;p9"/>
          <p:cNvSpPr txBox="1">
            <a:spLocks noGrp="1"/>
          </p:cNvSpPr>
          <p:nvPr>
            <p:ph type="sldNum" idx="10"/>
          </p:nvPr>
        </p:nvSpPr>
        <p:spPr bwMode="auto">
          <a:xfrm>
            <a:off x="8118475" y="4303713"/>
            <a:ext cx="547688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>
                <a:solidFill>
                  <a:srgbClr val="A6BCC9"/>
                </a:solidFill>
                <a:latin typeface="Lato Light"/>
                <a:sym typeface="Lato Light"/>
              </a:defRPr>
            </a:lvl1pPr>
          </a:lstStyle>
          <a:p>
            <a:fld id="{51D167AF-F0ED-446C-ACF7-9CE457233B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2;p12"/>
          <p:cNvSpPr>
            <a:spLocks noChangeArrowheads="1"/>
          </p:cNvSpPr>
          <p:nvPr/>
        </p:nvSpPr>
        <p:spPr bwMode="auto">
          <a:xfrm>
            <a:off x="406400" y="406400"/>
            <a:ext cx="8331200" cy="4330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3" name="Google Shape;303;p12"/>
          <p:cNvSpPr>
            <a:spLocks noChangeArrowheads="1"/>
          </p:cNvSpPr>
          <p:nvPr/>
        </p:nvSpPr>
        <p:spPr bwMode="auto">
          <a:xfrm>
            <a:off x="-117475" y="847725"/>
            <a:ext cx="604838" cy="604838"/>
          </a:xfrm>
          <a:prstGeom prst="ellipse">
            <a:avLst/>
          </a:prstGeom>
          <a:solidFill>
            <a:srgbClr val="FC406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4" name="Google Shape;304;p12"/>
          <p:cNvSpPr>
            <a:spLocks noChangeArrowheads="1"/>
          </p:cNvSpPr>
          <p:nvPr/>
        </p:nvSpPr>
        <p:spPr bwMode="auto">
          <a:xfrm>
            <a:off x="217488" y="171450"/>
            <a:ext cx="1054100" cy="1054100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5" name="Google Shape;305;p12"/>
          <p:cNvSpPr>
            <a:spLocks noChangeArrowheads="1"/>
          </p:cNvSpPr>
          <p:nvPr/>
        </p:nvSpPr>
        <p:spPr bwMode="auto">
          <a:xfrm>
            <a:off x="1157288" y="-136525"/>
            <a:ext cx="398462" cy="398463"/>
          </a:xfrm>
          <a:prstGeom prst="ellipse">
            <a:avLst/>
          </a:prstGeom>
          <a:solidFill>
            <a:srgbClr val="FF9755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6" name="Google Shape;306;p12"/>
          <p:cNvSpPr>
            <a:spLocks noChangeArrowheads="1"/>
          </p:cNvSpPr>
          <p:nvPr/>
        </p:nvSpPr>
        <p:spPr bwMode="auto">
          <a:xfrm>
            <a:off x="1397000" y="338138"/>
            <a:ext cx="136525" cy="136525"/>
          </a:xfrm>
          <a:prstGeom prst="ellipse">
            <a:avLst/>
          </a:prstGeom>
          <a:solidFill>
            <a:srgbClr val="FC4540">
              <a:alpha val="78822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7" name="Google Shape;307;p12"/>
          <p:cNvSpPr>
            <a:spLocks noChangeArrowheads="1"/>
          </p:cNvSpPr>
          <p:nvPr/>
        </p:nvSpPr>
        <p:spPr bwMode="auto">
          <a:xfrm>
            <a:off x="487363" y="1335088"/>
            <a:ext cx="214312" cy="21272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8" name="Google Shape;308;p12"/>
          <p:cNvSpPr>
            <a:spLocks noChangeArrowheads="1"/>
          </p:cNvSpPr>
          <p:nvPr/>
        </p:nvSpPr>
        <p:spPr bwMode="auto">
          <a:xfrm>
            <a:off x="7848600" y="4168775"/>
            <a:ext cx="1096963" cy="1096963"/>
          </a:xfrm>
          <a:prstGeom prst="ellipse">
            <a:avLst/>
          </a:prstGeom>
          <a:solidFill>
            <a:srgbClr val="FF9755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9" name="Google Shape;309;p12"/>
          <p:cNvSpPr>
            <a:spLocks noChangeArrowheads="1"/>
          </p:cNvSpPr>
          <p:nvPr/>
        </p:nvSpPr>
        <p:spPr bwMode="auto">
          <a:xfrm>
            <a:off x="8507413" y="2981325"/>
            <a:ext cx="774700" cy="774700"/>
          </a:xfrm>
          <a:prstGeom prst="ellipse">
            <a:avLst/>
          </a:prstGeom>
          <a:solidFill>
            <a:srgbClr val="FC406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0" name="Google Shape;310;p12"/>
          <p:cNvSpPr>
            <a:spLocks noChangeArrowheads="1"/>
          </p:cNvSpPr>
          <p:nvPr/>
        </p:nvSpPr>
        <p:spPr bwMode="auto">
          <a:xfrm>
            <a:off x="8094663" y="3973513"/>
            <a:ext cx="412750" cy="414337"/>
          </a:xfrm>
          <a:prstGeom prst="ellipse">
            <a:avLst/>
          </a:prstGeom>
          <a:solidFill>
            <a:srgbClr val="FC4540">
              <a:alpha val="78822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1" name="Google Shape;311;p12"/>
          <p:cNvSpPr>
            <a:spLocks noChangeArrowheads="1"/>
          </p:cNvSpPr>
          <p:nvPr/>
        </p:nvSpPr>
        <p:spPr bwMode="auto">
          <a:xfrm>
            <a:off x="8621713" y="3871913"/>
            <a:ext cx="212725" cy="214312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2" name="Google Shape;312;p12"/>
          <p:cNvSpPr>
            <a:spLocks noChangeArrowheads="1"/>
          </p:cNvSpPr>
          <p:nvPr/>
        </p:nvSpPr>
        <p:spPr bwMode="auto">
          <a:xfrm>
            <a:off x="7550150" y="4802188"/>
            <a:ext cx="212725" cy="212725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3" name="Google Shape;313;p12"/>
          <p:cNvSpPr>
            <a:spLocks noChangeArrowheads="1"/>
          </p:cNvSpPr>
          <p:nvPr/>
        </p:nvSpPr>
        <p:spPr bwMode="auto">
          <a:xfrm>
            <a:off x="7326313" y="4675188"/>
            <a:ext cx="93662" cy="93662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4" name="Google Shape;314;p12"/>
          <p:cNvSpPr>
            <a:spLocks noChangeArrowheads="1"/>
          </p:cNvSpPr>
          <p:nvPr/>
        </p:nvSpPr>
        <p:spPr bwMode="auto">
          <a:xfrm>
            <a:off x="258763" y="1576388"/>
            <a:ext cx="93662" cy="95250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5" name="Google Shape;315;p12"/>
          <p:cNvSpPr>
            <a:spLocks/>
          </p:cNvSpPr>
          <p:nvPr/>
        </p:nvSpPr>
        <p:spPr bwMode="auto">
          <a:xfrm>
            <a:off x="8726488" y="3200400"/>
            <a:ext cx="336550" cy="336550"/>
          </a:xfrm>
          <a:custGeom>
            <a:avLst/>
            <a:gdLst/>
            <a:ahLst/>
            <a:cxnLst>
              <a:cxn ang="0">
                <a:pos x="14809" y="3630"/>
              </a:cxn>
              <a:cxn ang="0">
                <a:pos x="15832" y="2997"/>
              </a:cxn>
              <a:cxn ang="0">
                <a:pos x="15978" y="1827"/>
              </a:cxn>
              <a:cxn ang="0">
                <a:pos x="15320" y="707"/>
              </a:cxn>
              <a:cxn ang="0">
                <a:pos x="14395" y="123"/>
              </a:cxn>
              <a:cxn ang="0">
                <a:pos x="13250" y="98"/>
              </a:cxn>
              <a:cxn ang="0">
                <a:pos x="12471" y="975"/>
              </a:cxn>
              <a:cxn ang="0">
                <a:pos x="12008" y="1998"/>
              </a:cxn>
              <a:cxn ang="0">
                <a:pos x="10717" y="2534"/>
              </a:cxn>
              <a:cxn ang="0">
                <a:pos x="9231" y="878"/>
              </a:cxn>
              <a:cxn ang="0">
                <a:pos x="8209" y="25"/>
              </a:cxn>
              <a:cxn ang="0">
                <a:pos x="7039" y="537"/>
              </a:cxn>
              <a:cxn ang="0">
                <a:pos x="5432" y="2095"/>
              </a:cxn>
              <a:cxn ang="0">
                <a:pos x="5262" y="3021"/>
              </a:cxn>
              <a:cxn ang="0">
                <a:pos x="5797" y="3752"/>
              </a:cxn>
              <a:cxn ang="0">
                <a:pos x="7039" y="4239"/>
              </a:cxn>
              <a:cxn ang="0">
                <a:pos x="7600" y="5359"/>
              </a:cxn>
              <a:cxn ang="0">
                <a:pos x="7307" y="6357"/>
              </a:cxn>
              <a:cxn ang="0">
                <a:pos x="6552" y="7186"/>
              </a:cxn>
              <a:cxn ang="0">
                <a:pos x="5359" y="7600"/>
              </a:cxn>
              <a:cxn ang="0">
                <a:pos x="4409" y="7234"/>
              </a:cxn>
              <a:cxn ang="0">
                <a:pos x="3849" y="5992"/>
              </a:cxn>
              <a:cxn ang="0">
                <a:pos x="3167" y="5310"/>
              </a:cxn>
              <a:cxn ang="0">
                <a:pos x="2242" y="5359"/>
              </a:cxn>
              <a:cxn ang="0">
                <a:pos x="756" y="6747"/>
              </a:cxn>
              <a:cxn ang="0">
                <a:pos x="1" y="8014"/>
              </a:cxn>
              <a:cxn ang="0">
                <a:pos x="585" y="8988"/>
              </a:cxn>
              <a:cxn ang="0">
                <a:pos x="2412" y="10547"/>
              </a:cxn>
              <a:cxn ang="0">
                <a:pos x="2266" y="11740"/>
              </a:cxn>
              <a:cxn ang="0">
                <a:pos x="1219" y="12398"/>
              </a:cxn>
              <a:cxn ang="0">
                <a:pos x="196" y="13031"/>
              </a:cxn>
              <a:cxn ang="0">
                <a:pos x="50" y="14200"/>
              </a:cxn>
              <a:cxn ang="0">
                <a:pos x="707" y="15320"/>
              </a:cxn>
              <a:cxn ang="0">
                <a:pos x="1633" y="15905"/>
              </a:cxn>
              <a:cxn ang="0">
                <a:pos x="2777" y="15929"/>
              </a:cxn>
              <a:cxn ang="0">
                <a:pos x="3557" y="15052"/>
              </a:cxn>
              <a:cxn ang="0">
                <a:pos x="4019" y="14029"/>
              </a:cxn>
              <a:cxn ang="0">
                <a:pos x="5310" y="13493"/>
              </a:cxn>
              <a:cxn ang="0">
                <a:pos x="6796" y="15150"/>
              </a:cxn>
              <a:cxn ang="0">
                <a:pos x="7819" y="16002"/>
              </a:cxn>
              <a:cxn ang="0">
                <a:pos x="8988" y="15491"/>
              </a:cxn>
              <a:cxn ang="0">
                <a:pos x="10595" y="13932"/>
              </a:cxn>
              <a:cxn ang="0">
                <a:pos x="10766" y="13006"/>
              </a:cxn>
              <a:cxn ang="0">
                <a:pos x="10230" y="12276"/>
              </a:cxn>
              <a:cxn ang="0">
                <a:pos x="8988" y="11789"/>
              </a:cxn>
              <a:cxn ang="0">
                <a:pos x="8428" y="10668"/>
              </a:cxn>
              <a:cxn ang="0">
                <a:pos x="8720" y="9670"/>
              </a:cxn>
              <a:cxn ang="0">
                <a:pos x="9475" y="8866"/>
              </a:cxn>
              <a:cxn ang="0">
                <a:pos x="10668" y="8428"/>
              </a:cxn>
              <a:cxn ang="0">
                <a:pos x="11618" y="8793"/>
              </a:cxn>
              <a:cxn ang="0">
                <a:pos x="12178" y="10035"/>
              </a:cxn>
              <a:cxn ang="0">
                <a:pos x="12860" y="10717"/>
              </a:cxn>
              <a:cxn ang="0">
                <a:pos x="13786" y="10668"/>
              </a:cxn>
              <a:cxn ang="0">
                <a:pos x="15271" y="9280"/>
              </a:cxn>
              <a:cxn ang="0">
                <a:pos x="16026" y="8014"/>
              </a:cxn>
              <a:cxn ang="0">
                <a:pos x="15442" y="7039"/>
              </a:cxn>
              <a:cxn ang="0">
                <a:pos x="13615" y="5481"/>
              </a:cxn>
              <a:cxn ang="0">
                <a:pos x="13761" y="4287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grpSp>
        <p:nvGrpSpPr>
          <p:cNvPr id="16" name="Google Shape;316;p12"/>
          <p:cNvGrpSpPr>
            <a:grpSpLocks/>
          </p:cNvGrpSpPr>
          <p:nvPr/>
        </p:nvGrpSpPr>
        <p:grpSpPr bwMode="auto">
          <a:xfrm>
            <a:off x="8142288" y="4478338"/>
            <a:ext cx="509587" cy="477837"/>
            <a:chOff x="5972700" y="2330200"/>
            <a:chExt cx="411625" cy="387275"/>
          </a:xfrm>
        </p:grpSpPr>
        <p:sp>
          <p:nvSpPr>
            <p:cNvPr id="17" name="Google Shape;317;p12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92"/>
                </a:cxn>
                <a:cxn ang="0">
                  <a:pos x="3921" y="8792"/>
                </a:cxn>
                <a:cxn ang="0">
                  <a:pos x="3921" y="0"/>
                </a:cxn>
                <a:cxn ang="0">
                  <a:pos x="0" y="0"/>
                </a:cxn>
                <a:cxn ang="0">
                  <a:pos x="2411" y="2411"/>
                </a:cxn>
                <a:cxn ang="0">
                  <a:pos x="2411" y="2411"/>
                </a:cxn>
                <a:cxn ang="0">
                  <a:pos x="2265" y="2387"/>
                </a:cxn>
                <a:cxn ang="0">
                  <a:pos x="2143" y="2363"/>
                </a:cxn>
                <a:cxn ang="0">
                  <a:pos x="2022" y="2290"/>
                </a:cxn>
                <a:cxn ang="0">
                  <a:pos x="1924" y="2216"/>
                </a:cxn>
                <a:cxn ang="0">
                  <a:pos x="1827" y="2095"/>
                </a:cxn>
                <a:cxn ang="0">
                  <a:pos x="1754" y="1973"/>
                </a:cxn>
                <a:cxn ang="0">
                  <a:pos x="1729" y="1851"/>
                </a:cxn>
                <a:cxn ang="0">
                  <a:pos x="1705" y="1705"/>
                </a:cxn>
                <a:cxn ang="0">
                  <a:pos x="1705" y="1705"/>
                </a:cxn>
                <a:cxn ang="0">
                  <a:pos x="1729" y="1559"/>
                </a:cxn>
                <a:cxn ang="0">
                  <a:pos x="1754" y="1437"/>
                </a:cxn>
                <a:cxn ang="0">
                  <a:pos x="1827" y="1315"/>
                </a:cxn>
                <a:cxn ang="0">
                  <a:pos x="1924" y="1218"/>
                </a:cxn>
                <a:cxn ang="0">
                  <a:pos x="2022" y="1120"/>
                </a:cxn>
                <a:cxn ang="0">
                  <a:pos x="2143" y="1072"/>
                </a:cxn>
                <a:cxn ang="0">
                  <a:pos x="2265" y="1023"/>
                </a:cxn>
                <a:cxn ang="0">
                  <a:pos x="2411" y="999"/>
                </a:cxn>
                <a:cxn ang="0">
                  <a:pos x="2411" y="999"/>
                </a:cxn>
                <a:cxn ang="0">
                  <a:pos x="2557" y="1023"/>
                </a:cxn>
                <a:cxn ang="0">
                  <a:pos x="2679" y="1072"/>
                </a:cxn>
                <a:cxn ang="0">
                  <a:pos x="2801" y="1120"/>
                </a:cxn>
                <a:cxn ang="0">
                  <a:pos x="2898" y="1218"/>
                </a:cxn>
                <a:cxn ang="0">
                  <a:pos x="2996" y="1315"/>
                </a:cxn>
                <a:cxn ang="0">
                  <a:pos x="3069" y="1437"/>
                </a:cxn>
                <a:cxn ang="0">
                  <a:pos x="3093" y="1559"/>
                </a:cxn>
                <a:cxn ang="0">
                  <a:pos x="3118" y="1705"/>
                </a:cxn>
                <a:cxn ang="0">
                  <a:pos x="3118" y="1705"/>
                </a:cxn>
                <a:cxn ang="0">
                  <a:pos x="3093" y="1851"/>
                </a:cxn>
                <a:cxn ang="0">
                  <a:pos x="3069" y="1973"/>
                </a:cxn>
                <a:cxn ang="0">
                  <a:pos x="2996" y="2095"/>
                </a:cxn>
                <a:cxn ang="0">
                  <a:pos x="2898" y="2216"/>
                </a:cxn>
                <a:cxn ang="0">
                  <a:pos x="2801" y="2290"/>
                </a:cxn>
                <a:cxn ang="0">
                  <a:pos x="2679" y="2363"/>
                </a:cxn>
                <a:cxn ang="0">
                  <a:pos x="2557" y="2387"/>
                </a:cxn>
                <a:cxn ang="0">
                  <a:pos x="2411" y="2411"/>
                </a:cxn>
                <a:cxn ang="0">
                  <a:pos x="2411" y="2411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" name="Google Shape;318;p12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/>
              <a:ahLst/>
              <a:cxnLst>
                <a:cxn ang="0">
                  <a:pos x="1511" y="13396"/>
                </a:cxn>
                <a:cxn ang="0">
                  <a:pos x="3556" y="14273"/>
                </a:cxn>
                <a:cxn ang="0">
                  <a:pos x="6114" y="15101"/>
                </a:cxn>
                <a:cxn ang="0">
                  <a:pos x="7672" y="15417"/>
                </a:cxn>
                <a:cxn ang="0">
                  <a:pos x="8598" y="15490"/>
                </a:cxn>
                <a:cxn ang="0">
                  <a:pos x="10181" y="15417"/>
                </a:cxn>
                <a:cxn ang="0">
                  <a:pos x="10814" y="15222"/>
                </a:cxn>
                <a:cxn ang="0">
                  <a:pos x="11082" y="14955"/>
                </a:cxn>
                <a:cxn ang="0">
                  <a:pos x="11204" y="14126"/>
                </a:cxn>
                <a:cxn ang="0">
                  <a:pos x="11033" y="13664"/>
                </a:cxn>
                <a:cxn ang="0">
                  <a:pos x="11009" y="13518"/>
                </a:cxn>
                <a:cxn ang="0">
                  <a:pos x="11350" y="13323"/>
                </a:cxn>
                <a:cxn ang="0">
                  <a:pos x="11545" y="12957"/>
                </a:cxn>
                <a:cxn ang="0">
                  <a:pos x="11642" y="11959"/>
                </a:cxn>
                <a:cxn ang="0">
                  <a:pos x="11618" y="11618"/>
                </a:cxn>
                <a:cxn ang="0">
                  <a:pos x="11374" y="11277"/>
                </a:cxn>
                <a:cxn ang="0">
                  <a:pos x="11423" y="11180"/>
                </a:cxn>
                <a:cxn ang="0">
                  <a:pos x="11715" y="10960"/>
                </a:cxn>
                <a:cxn ang="0">
                  <a:pos x="11886" y="10644"/>
                </a:cxn>
                <a:cxn ang="0">
                  <a:pos x="11983" y="9645"/>
                </a:cxn>
                <a:cxn ang="0">
                  <a:pos x="11959" y="9280"/>
                </a:cxn>
                <a:cxn ang="0">
                  <a:pos x="11788" y="9012"/>
                </a:cxn>
                <a:cxn ang="0">
                  <a:pos x="11618" y="8866"/>
                </a:cxn>
                <a:cxn ang="0">
                  <a:pos x="11910" y="8695"/>
                </a:cxn>
                <a:cxn ang="0">
                  <a:pos x="12105" y="8427"/>
                </a:cxn>
                <a:cxn ang="0">
                  <a:pos x="12251" y="7307"/>
                </a:cxn>
                <a:cxn ang="0">
                  <a:pos x="12202" y="7064"/>
                </a:cxn>
                <a:cxn ang="0">
                  <a:pos x="12032" y="6771"/>
                </a:cxn>
                <a:cxn ang="0">
                  <a:pos x="11472" y="6430"/>
                </a:cxn>
                <a:cxn ang="0">
                  <a:pos x="10546" y="6211"/>
                </a:cxn>
                <a:cxn ang="0">
                  <a:pos x="8817" y="6016"/>
                </a:cxn>
                <a:cxn ang="0">
                  <a:pos x="6309" y="5870"/>
                </a:cxn>
                <a:cxn ang="0">
                  <a:pos x="6771" y="4872"/>
                </a:cxn>
                <a:cxn ang="0">
                  <a:pos x="7064" y="3678"/>
                </a:cxn>
                <a:cxn ang="0">
                  <a:pos x="7283" y="1535"/>
                </a:cxn>
                <a:cxn ang="0">
                  <a:pos x="7283" y="804"/>
                </a:cxn>
                <a:cxn ang="0">
                  <a:pos x="7015" y="317"/>
                </a:cxn>
                <a:cxn ang="0">
                  <a:pos x="6503" y="25"/>
                </a:cxn>
                <a:cxn ang="0">
                  <a:pos x="5943" y="25"/>
                </a:cxn>
                <a:cxn ang="0">
                  <a:pos x="5359" y="220"/>
                </a:cxn>
                <a:cxn ang="0">
                  <a:pos x="4774" y="2022"/>
                </a:cxn>
                <a:cxn ang="0">
                  <a:pos x="4190" y="3386"/>
                </a:cxn>
                <a:cxn ang="0">
                  <a:pos x="3873" y="3922"/>
                </a:cxn>
                <a:cxn ang="0">
                  <a:pos x="2509" y="523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grpSp>
        <p:nvGrpSpPr>
          <p:cNvPr id="19" name="Google Shape;319;p12"/>
          <p:cNvGrpSpPr>
            <a:grpSpLocks/>
          </p:cNvGrpSpPr>
          <p:nvPr/>
        </p:nvGrpSpPr>
        <p:grpSpPr bwMode="auto">
          <a:xfrm>
            <a:off x="546100" y="382588"/>
            <a:ext cx="398463" cy="631825"/>
            <a:chOff x="6718575" y="2318625"/>
            <a:chExt cx="256950" cy="407375"/>
          </a:xfrm>
        </p:grpSpPr>
        <p:sp>
          <p:nvSpPr>
            <p:cNvPr id="20" name="Google Shape;320;p12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/>
              <a:ahLst/>
              <a:cxnLst>
                <a:cxn ang="0">
                  <a:pos x="4092" y="902"/>
                </a:cxn>
                <a:cxn ang="0">
                  <a:pos x="4092" y="1"/>
                </a:cxn>
                <a:cxn ang="0">
                  <a:pos x="0" y="1"/>
                </a:cxn>
                <a:cxn ang="0">
                  <a:pos x="0" y="902"/>
                </a:cxn>
                <a:cxn ang="0">
                  <a:pos x="4092" y="902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" name="Google Shape;321;p12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/>
              <a:ahLst/>
              <a:cxnLst>
                <a:cxn ang="0">
                  <a:pos x="4092" y="901"/>
                </a:cxn>
                <a:cxn ang="0">
                  <a:pos x="4092" y="0"/>
                </a:cxn>
                <a:cxn ang="0">
                  <a:pos x="0" y="0"/>
                </a:cxn>
                <a:cxn ang="0">
                  <a:pos x="0" y="901"/>
                </a:cxn>
                <a:cxn ang="0">
                  <a:pos x="4092" y="901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" name="Google Shape;322;p12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71"/>
                </a:cxn>
                <a:cxn ang="0">
                  <a:pos x="0" y="171"/>
                </a:cxn>
                <a:cxn ang="0">
                  <a:pos x="24" y="318"/>
                </a:cxn>
                <a:cxn ang="0">
                  <a:pos x="98" y="464"/>
                </a:cxn>
                <a:cxn ang="0">
                  <a:pos x="195" y="585"/>
                </a:cxn>
                <a:cxn ang="0">
                  <a:pos x="341" y="659"/>
                </a:cxn>
                <a:cxn ang="0">
                  <a:pos x="1875" y="1170"/>
                </a:cxn>
                <a:cxn ang="0">
                  <a:pos x="1875" y="1170"/>
                </a:cxn>
                <a:cxn ang="0">
                  <a:pos x="2046" y="1194"/>
                </a:cxn>
                <a:cxn ang="0">
                  <a:pos x="2046" y="1194"/>
                </a:cxn>
                <a:cxn ang="0">
                  <a:pos x="2216" y="1170"/>
                </a:cxn>
                <a:cxn ang="0">
                  <a:pos x="3751" y="659"/>
                </a:cxn>
                <a:cxn ang="0">
                  <a:pos x="3751" y="659"/>
                </a:cxn>
                <a:cxn ang="0">
                  <a:pos x="3897" y="585"/>
                </a:cxn>
                <a:cxn ang="0">
                  <a:pos x="3994" y="464"/>
                </a:cxn>
                <a:cxn ang="0">
                  <a:pos x="4067" y="318"/>
                </a:cxn>
                <a:cxn ang="0">
                  <a:pos x="4092" y="171"/>
                </a:cxn>
                <a:cxn ang="0">
                  <a:pos x="4092" y="1"/>
                </a:cxn>
                <a:cxn ang="0">
                  <a:pos x="0" y="1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" name="Google Shape;323;p12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/>
              <a:ahLst/>
              <a:cxnLst>
                <a:cxn ang="0">
                  <a:pos x="1413" y="6674"/>
                </a:cxn>
                <a:cxn ang="0">
                  <a:pos x="1413" y="6674"/>
                </a:cxn>
                <a:cxn ang="0">
                  <a:pos x="585" y="2850"/>
                </a:cxn>
                <a:cxn ang="0">
                  <a:pos x="1" y="1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" name="Google Shape;324;p12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/>
              <a:ahLst/>
              <a:cxnLst>
                <a:cxn ang="0">
                  <a:pos x="7185" y="12300"/>
                </a:cxn>
                <a:cxn ang="0">
                  <a:pos x="7477" y="11253"/>
                </a:cxn>
                <a:cxn ang="0">
                  <a:pos x="7891" y="10327"/>
                </a:cxn>
                <a:cxn ang="0">
                  <a:pos x="8378" y="9499"/>
                </a:cxn>
                <a:cxn ang="0">
                  <a:pos x="9182" y="8330"/>
                </a:cxn>
                <a:cxn ang="0">
                  <a:pos x="9645" y="7551"/>
                </a:cxn>
                <a:cxn ang="0">
                  <a:pos x="10034" y="6674"/>
                </a:cxn>
                <a:cxn ang="0">
                  <a:pos x="10229" y="5676"/>
                </a:cxn>
                <a:cxn ang="0">
                  <a:pos x="10278" y="5140"/>
                </a:cxn>
                <a:cxn ang="0">
                  <a:pos x="10229" y="4604"/>
                </a:cxn>
                <a:cxn ang="0">
                  <a:pos x="10034" y="3605"/>
                </a:cxn>
                <a:cxn ang="0">
                  <a:pos x="9645" y="2680"/>
                </a:cxn>
                <a:cxn ang="0">
                  <a:pos x="9084" y="1876"/>
                </a:cxn>
                <a:cxn ang="0">
                  <a:pos x="8402" y="1170"/>
                </a:cxn>
                <a:cxn ang="0">
                  <a:pos x="7574" y="634"/>
                </a:cxn>
                <a:cxn ang="0">
                  <a:pos x="6673" y="244"/>
                </a:cxn>
                <a:cxn ang="0">
                  <a:pos x="5675" y="25"/>
                </a:cxn>
                <a:cxn ang="0">
                  <a:pos x="5139" y="1"/>
                </a:cxn>
                <a:cxn ang="0">
                  <a:pos x="4116" y="98"/>
                </a:cxn>
                <a:cxn ang="0">
                  <a:pos x="3142" y="415"/>
                </a:cxn>
                <a:cxn ang="0">
                  <a:pos x="2265" y="878"/>
                </a:cxn>
                <a:cxn ang="0">
                  <a:pos x="1510" y="1511"/>
                </a:cxn>
                <a:cxn ang="0">
                  <a:pos x="877" y="2266"/>
                </a:cxn>
                <a:cxn ang="0">
                  <a:pos x="414" y="3143"/>
                </a:cxn>
                <a:cxn ang="0">
                  <a:pos x="122" y="4093"/>
                </a:cxn>
                <a:cxn ang="0">
                  <a:pos x="0" y="5140"/>
                </a:cxn>
                <a:cxn ang="0">
                  <a:pos x="24" y="5408"/>
                </a:cxn>
                <a:cxn ang="0">
                  <a:pos x="122" y="6187"/>
                </a:cxn>
                <a:cxn ang="0">
                  <a:pos x="414" y="7113"/>
                </a:cxn>
                <a:cxn ang="0">
                  <a:pos x="852" y="7941"/>
                </a:cxn>
                <a:cxn ang="0">
                  <a:pos x="1364" y="8720"/>
                </a:cxn>
                <a:cxn ang="0">
                  <a:pos x="2143" y="9913"/>
                </a:cxn>
                <a:cxn ang="0">
                  <a:pos x="2606" y="10766"/>
                </a:cxn>
                <a:cxn ang="0">
                  <a:pos x="2971" y="11764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" name="Google Shape;325;p12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/>
              <a:ahLst/>
              <a:cxnLst>
                <a:cxn ang="0">
                  <a:pos x="1413" y="1"/>
                </a:cxn>
                <a:cxn ang="0">
                  <a:pos x="1413" y="1"/>
                </a:cxn>
                <a:cxn ang="0">
                  <a:pos x="829" y="2850"/>
                </a:cxn>
                <a:cxn ang="0">
                  <a:pos x="1" y="6674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" name="Google Shape;326;p12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/>
              <a:ahLst/>
              <a:cxnLst>
                <a:cxn ang="0">
                  <a:pos x="1" y="73"/>
                </a:cxn>
                <a:cxn ang="0">
                  <a:pos x="829" y="780"/>
                </a:cxn>
                <a:cxn ang="0">
                  <a:pos x="1657" y="73"/>
                </a:cxn>
                <a:cxn ang="0">
                  <a:pos x="1657" y="73"/>
                </a:cxn>
                <a:cxn ang="0">
                  <a:pos x="1730" y="25"/>
                </a:cxn>
                <a:cxn ang="0">
                  <a:pos x="1803" y="0"/>
                </a:cxn>
                <a:cxn ang="0">
                  <a:pos x="1876" y="25"/>
                </a:cxn>
                <a:cxn ang="0">
                  <a:pos x="1949" y="73"/>
                </a:cxn>
                <a:cxn ang="0">
                  <a:pos x="2777" y="780"/>
                </a:cxn>
                <a:cxn ang="0">
                  <a:pos x="3605" y="73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" name="Google Shape;327;p12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092" y="1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sp>
        <p:nvSpPr>
          <p:cNvPr id="28" name="Google Shape;328;p12"/>
          <p:cNvSpPr txBox="1">
            <a:spLocks noGrp="1"/>
          </p:cNvSpPr>
          <p:nvPr>
            <p:ph type="sldNum" idx="10"/>
          </p:nvPr>
        </p:nvSpPr>
        <p:spPr bwMode="auto">
          <a:xfrm>
            <a:off x="8118475" y="417513"/>
            <a:ext cx="547688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>
                <a:solidFill>
                  <a:srgbClr val="FFFFFF"/>
                </a:solidFill>
                <a:latin typeface="Lato Light"/>
                <a:sym typeface="Lato Light"/>
              </a:defRPr>
            </a:lvl1pPr>
          </a:lstStyle>
          <a:p>
            <a:fld id="{F029003B-A7A2-4199-BFD9-38FCFAA4EC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body" idx="1"/>
          </p:nvPr>
        </p:nvSpPr>
        <p:spPr bwMode="auto">
          <a:xfrm>
            <a:off x="2901950" y="1033463"/>
            <a:ext cx="52927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title"/>
          </p:nvPr>
        </p:nvSpPr>
        <p:spPr bwMode="auto">
          <a:xfrm>
            <a:off x="144463" y="558800"/>
            <a:ext cx="2141537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/>
        </p:nvSpPr>
        <p:spPr bwMode="auto">
          <a:xfrm>
            <a:off x="8118475" y="417513"/>
            <a:ext cx="5476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84C2D7ED-DC33-4364-97CE-AAF5397EB0F6}" type="slidenum">
              <a:rPr lang="ru-RU" sz="1200">
                <a:solidFill>
                  <a:srgbClr val="A6BCC9"/>
                </a:solidFill>
                <a:latin typeface="Lato Light"/>
                <a:sym typeface="Lato Light"/>
              </a:rPr>
              <a:pPr algn="r">
                <a:buClr>
                  <a:srgbClr val="000000"/>
                </a:buClr>
                <a:buFont typeface="Arial" charset="0"/>
                <a:buNone/>
              </a:pPr>
              <a:t>‹#›</a:t>
            </a:fld>
            <a:endParaRPr lang="ru-RU" sz="1200">
              <a:solidFill>
                <a:srgbClr val="A6BCC9"/>
              </a:solidFill>
              <a:latin typeface="Lato Light"/>
              <a:sym typeface="Lato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979613" y="52388"/>
            <a:ext cx="6624835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 dirty="0" smtClean="0">
                <a:latin typeface="Book Antiqua" pitchFamily="18" charset="0"/>
                <a:cs typeface="Aharoni" charset="-79"/>
              </a:rPr>
              <a:t>Степанова Дарья Андреевна, учитель немецкого языка МБОУ «Гимназия №11», победитель областного конкурса  для молодых педагогов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 dirty="0" smtClean="0">
                <a:latin typeface="Book Antiqua" pitchFamily="18" charset="0"/>
                <a:cs typeface="Aharoni" charset="-79"/>
              </a:rPr>
              <a:t>«Педагогический дебют -2020»</a:t>
            </a:r>
            <a:endParaRPr lang="ru-RU" sz="1800" b="1" dirty="0">
              <a:latin typeface="Book Antiqua" pitchFamily="18" charset="0"/>
              <a:cs typeface="Aharoni" charset="-79"/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107505" y="1347614"/>
            <a:ext cx="7272784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 dirty="0" smtClean="0">
                <a:latin typeface="Book Antiqua" pitchFamily="18" charset="0"/>
              </a:rPr>
              <a:t>Презентация конкурсного материала в рамках городского конкурса «Фестиваль методических идей» в 2020-2021 учебном году</a:t>
            </a:r>
            <a:endParaRPr lang="ru-RU" sz="1600" b="1" dirty="0">
              <a:latin typeface="Book Antiqua" pitchFamily="18" charset="0"/>
            </a:endParaRP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214313" y="2283718"/>
            <a:ext cx="4643437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i="1" dirty="0">
                <a:latin typeface="Gabriola" pitchFamily="82" charset="0"/>
              </a:rPr>
              <a:t>«</a:t>
            </a:r>
            <a:r>
              <a:rPr lang="de-DE" sz="1600" b="1" i="1" dirty="0">
                <a:latin typeface="Gabriola" pitchFamily="82" charset="0"/>
              </a:rPr>
              <a:t>Man muss das Unmögliche versuchen, um das Mögliche zu erreichen</a:t>
            </a:r>
            <a:r>
              <a:rPr lang="ru-RU" sz="1600" b="1" i="1" dirty="0">
                <a:latin typeface="Gabriola" pitchFamily="82" charset="0"/>
              </a:rPr>
              <a:t>»</a:t>
            </a:r>
          </a:p>
        </p:txBody>
      </p:sp>
      <p:sp>
        <p:nvSpPr>
          <p:cNvPr id="14344" name="TextBox 11"/>
          <p:cNvSpPr txBox="1">
            <a:spLocks noChangeArrowheads="1"/>
          </p:cNvSpPr>
          <p:nvPr/>
        </p:nvSpPr>
        <p:spPr bwMode="auto">
          <a:xfrm>
            <a:off x="179512" y="3291830"/>
            <a:ext cx="61069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b="1" dirty="0">
                <a:latin typeface="Monotype Corsiva" pitchFamily="66" charset="0"/>
              </a:rPr>
              <a:t>«Нужно пытаться сделать невозможное, чтобы достичь возможного» </a:t>
            </a:r>
          </a:p>
        </p:txBody>
      </p:sp>
      <p:sp>
        <p:nvSpPr>
          <p:cNvPr id="14345" name="TextBox 12"/>
          <p:cNvSpPr txBox="1">
            <a:spLocks noChangeArrowheads="1"/>
          </p:cNvSpPr>
          <p:nvPr/>
        </p:nvSpPr>
        <p:spPr bwMode="auto">
          <a:xfrm>
            <a:off x="3643313" y="2859782"/>
            <a:ext cx="107156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de-DE" b="1" i="1" dirty="0">
                <a:latin typeface="Gabriola" pitchFamily="82" charset="0"/>
              </a:rPr>
              <a:t>Hermann Hesse </a:t>
            </a:r>
            <a:endParaRPr lang="ru-RU" b="1" i="1" dirty="0">
              <a:latin typeface="Gabriola" pitchFamily="82" charset="0"/>
            </a:endParaRPr>
          </a:p>
        </p:txBody>
      </p:sp>
      <p:pic>
        <p:nvPicPr>
          <p:cNvPr id="14347" name="Picture 11" descr="image0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995686"/>
            <a:ext cx="2538412" cy="295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Google Shape;406;p17"/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/>
          <a:p>
            <a:fld id="{F8F33306-B210-46E7-9DE1-E9EF24496FEA}" type="slidenum">
              <a:rPr lang="ru-RU"/>
              <a:pPr/>
              <a:t>10</a:t>
            </a:fld>
            <a:endParaRPr lang="ru-RU"/>
          </a:p>
        </p:txBody>
      </p:sp>
      <p:sp>
        <p:nvSpPr>
          <p:cNvPr id="18433" name="Google Shape;403;p17"/>
          <p:cNvSpPr txBox="1">
            <a:spLocks noGrp="1"/>
          </p:cNvSpPr>
          <p:nvPr>
            <p:ph type="ctrTitle" idx="4294967295"/>
          </p:nvPr>
        </p:nvSpPr>
        <p:spPr>
          <a:xfrm>
            <a:off x="2575907" y="411510"/>
            <a:ext cx="4141787" cy="484187"/>
          </a:xfrm>
        </p:spPr>
        <p:txBody>
          <a:bodyPr/>
          <a:lstStyle/>
          <a:p>
            <a:pPr algn="ctr" eaLnBrk="1" hangingPunct="1">
              <a:buClr>
                <a:srgbClr val="FFFFFF"/>
              </a:buClr>
              <a:buSzPts val="2000"/>
              <a:buFont typeface="Roboto Slab Regular"/>
              <a:buNone/>
            </a:pPr>
            <a:r>
              <a:rPr lang="ru-RU" sz="3200" b="1" i="1" dirty="0" smtClean="0">
                <a:solidFill>
                  <a:srgbClr val="FFC229"/>
                </a:solidFill>
                <a:latin typeface="Consolas" panose="020B0609020204030204" pitchFamily="49" charset="0"/>
                <a:cs typeface="Consolas" panose="020B0609020204030204" pitchFamily="49" charset="0"/>
                <a:sym typeface="Roboto Slab Regular"/>
              </a:rPr>
              <a:t>Шкала </a:t>
            </a:r>
            <a:r>
              <a:rPr lang="ru-RU" sz="3200" b="1" i="1" dirty="0" err="1" smtClean="0">
                <a:solidFill>
                  <a:srgbClr val="FFC229"/>
                </a:solidFill>
                <a:latin typeface="Consolas" panose="020B0609020204030204" pitchFamily="49" charset="0"/>
                <a:cs typeface="Consolas" panose="020B0609020204030204" pitchFamily="49" charset="0"/>
                <a:sym typeface="Roboto Slab Regular"/>
              </a:rPr>
              <a:t>Дембо</a:t>
            </a:r>
            <a:endParaRPr lang="ru-RU" sz="3200" b="1" i="1" dirty="0" smtClean="0">
              <a:solidFill>
                <a:srgbClr val="FFC229"/>
              </a:solidFill>
              <a:latin typeface="Consolas" panose="020B0609020204030204" pitchFamily="49" charset="0"/>
              <a:cs typeface="Consolas" panose="020B0609020204030204" pitchFamily="49" charset="0"/>
              <a:sym typeface="Roboto Slab Regular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08781" y="3873696"/>
            <a:ext cx="24670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808781" y="2427734"/>
            <a:ext cx="0" cy="14401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619672" y="2427734"/>
            <a:ext cx="0" cy="14401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483768" y="2427734"/>
            <a:ext cx="0" cy="14401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275856" y="2427734"/>
            <a:ext cx="0" cy="14401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0213" y="405431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latin typeface="Brush Script MT" panose="03060802040406070304" pitchFamily="66" charset="0"/>
              </a:rPr>
              <a:t>1</a:t>
            </a:r>
            <a:endParaRPr lang="ru-RU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5656" y="406105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latin typeface="Brush Script MT" panose="03060802040406070304" pitchFamily="66" charset="0"/>
              </a:rPr>
              <a:t>2</a:t>
            </a:r>
            <a:endParaRPr lang="ru-RU" sz="1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339752" y="406105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latin typeface="Brush Script MT" panose="03060802040406070304" pitchFamily="66" charset="0"/>
              </a:rPr>
              <a:t>3</a:t>
            </a:r>
            <a:endParaRPr lang="ru-RU" sz="1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131840" y="406105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latin typeface="Brush Script MT" panose="03060802040406070304" pitchFamily="66" charset="0"/>
              </a:rPr>
              <a:t>4</a:t>
            </a:r>
            <a:endParaRPr lang="ru-RU" sz="1800" b="1" dirty="0"/>
          </a:p>
        </p:txBody>
      </p:sp>
      <p:sp>
        <p:nvSpPr>
          <p:cNvPr id="21" name="Минус 20"/>
          <p:cNvSpPr/>
          <p:nvPr/>
        </p:nvSpPr>
        <p:spPr>
          <a:xfrm>
            <a:off x="629373" y="3106946"/>
            <a:ext cx="360040" cy="81733"/>
          </a:xfrm>
          <a:prstGeom prst="mathMinus">
            <a:avLst/>
          </a:prstGeom>
          <a:solidFill>
            <a:srgbClr val="FFC2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Минус 23"/>
          <p:cNvSpPr/>
          <p:nvPr/>
        </p:nvSpPr>
        <p:spPr>
          <a:xfrm>
            <a:off x="637236" y="2386867"/>
            <a:ext cx="360040" cy="81733"/>
          </a:xfrm>
          <a:prstGeom prst="mathMinus">
            <a:avLst/>
          </a:prstGeom>
          <a:solidFill>
            <a:srgbClr val="FFC2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Минус 24"/>
          <p:cNvSpPr/>
          <p:nvPr/>
        </p:nvSpPr>
        <p:spPr>
          <a:xfrm>
            <a:off x="628761" y="3774268"/>
            <a:ext cx="360040" cy="81733"/>
          </a:xfrm>
          <a:prstGeom prst="mathMinus">
            <a:avLst/>
          </a:prstGeom>
          <a:solidFill>
            <a:srgbClr val="FFC2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Минус 25"/>
          <p:cNvSpPr/>
          <p:nvPr/>
        </p:nvSpPr>
        <p:spPr>
          <a:xfrm>
            <a:off x="1439652" y="3779138"/>
            <a:ext cx="360040" cy="81733"/>
          </a:xfrm>
          <a:prstGeom prst="mathMinus">
            <a:avLst/>
          </a:prstGeom>
          <a:solidFill>
            <a:srgbClr val="FFC2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Минус 26"/>
          <p:cNvSpPr/>
          <p:nvPr/>
        </p:nvSpPr>
        <p:spPr>
          <a:xfrm>
            <a:off x="1439652" y="2380085"/>
            <a:ext cx="360040" cy="81733"/>
          </a:xfrm>
          <a:prstGeom prst="mathMinus">
            <a:avLst/>
          </a:prstGeom>
          <a:solidFill>
            <a:srgbClr val="FFC2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Минус 27"/>
          <p:cNvSpPr/>
          <p:nvPr/>
        </p:nvSpPr>
        <p:spPr>
          <a:xfrm>
            <a:off x="1467720" y="3106945"/>
            <a:ext cx="360040" cy="81733"/>
          </a:xfrm>
          <a:prstGeom prst="mathMinus">
            <a:avLst/>
          </a:prstGeom>
          <a:solidFill>
            <a:srgbClr val="FFC2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Минус 30"/>
          <p:cNvSpPr/>
          <p:nvPr/>
        </p:nvSpPr>
        <p:spPr>
          <a:xfrm>
            <a:off x="2266781" y="3106947"/>
            <a:ext cx="360040" cy="81733"/>
          </a:xfrm>
          <a:prstGeom prst="mathMinus">
            <a:avLst/>
          </a:prstGeom>
          <a:solidFill>
            <a:srgbClr val="FFC2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Минус 31"/>
          <p:cNvSpPr/>
          <p:nvPr/>
        </p:nvSpPr>
        <p:spPr>
          <a:xfrm>
            <a:off x="2311026" y="2386866"/>
            <a:ext cx="360040" cy="81733"/>
          </a:xfrm>
          <a:prstGeom prst="mathMinus">
            <a:avLst/>
          </a:prstGeom>
          <a:solidFill>
            <a:srgbClr val="FFC2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Минус 32"/>
          <p:cNvSpPr/>
          <p:nvPr/>
        </p:nvSpPr>
        <p:spPr>
          <a:xfrm>
            <a:off x="3095836" y="2386867"/>
            <a:ext cx="360040" cy="81733"/>
          </a:xfrm>
          <a:prstGeom prst="mathMinus">
            <a:avLst/>
          </a:prstGeom>
          <a:solidFill>
            <a:srgbClr val="FFC2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Минус 33"/>
          <p:cNvSpPr/>
          <p:nvPr/>
        </p:nvSpPr>
        <p:spPr>
          <a:xfrm>
            <a:off x="3059832" y="3106947"/>
            <a:ext cx="360040" cy="81733"/>
          </a:xfrm>
          <a:prstGeom prst="mathMinus">
            <a:avLst/>
          </a:prstGeom>
          <a:solidFill>
            <a:srgbClr val="FFC2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Минус 34"/>
          <p:cNvSpPr/>
          <p:nvPr/>
        </p:nvSpPr>
        <p:spPr>
          <a:xfrm>
            <a:off x="3109271" y="3773336"/>
            <a:ext cx="360040" cy="81733"/>
          </a:xfrm>
          <a:prstGeom prst="mathMinus">
            <a:avLst/>
          </a:prstGeom>
          <a:solidFill>
            <a:srgbClr val="FFC2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Минус 35"/>
          <p:cNvSpPr/>
          <p:nvPr/>
        </p:nvSpPr>
        <p:spPr>
          <a:xfrm>
            <a:off x="2311026" y="3774267"/>
            <a:ext cx="360040" cy="81733"/>
          </a:xfrm>
          <a:prstGeom prst="mathMinus">
            <a:avLst/>
          </a:prstGeom>
          <a:solidFill>
            <a:srgbClr val="FFC22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3863090" y="110139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latin typeface="Brush Script MT" panose="03060802040406070304" pitchFamily="66" charset="0"/>
              </a:rPr>
              <a:t>1</a:t>
            </a:r>
            <a:endParaRPr lang="ru-RU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49354" y="150818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latin typeface="Brush Script MT" panose="03060802040406070304" pitchFamily="66" charset="0"/>
              </a:rPr>
              <a:t>2</a:t>
            </a:r>
            <a:endParaRPr lang="ru-RU" sz="18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849354" y="1877520"/>
            <a:ext cx="282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b="1" dirty="0">
                <a:latin typeface="Brush Script MT" panose="03060802040406070304" pitchFamily="66" charset="0"/>
              </a:rPr>
              <a:t>3</a:t>
            </a:r>
            <a:endParaRPr lang="ru-RU" sz="18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861678" y="2246852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dirty="0">
                <a:latin typeface="Brush Script MT" panose="03060802040406070304" pitchFamily="66" charset="0"/>
              </a:rPr>
              <a:t>4</a:t>
            </a:r>
            <a:endParaRPr lang="ru-RU" sz="1800" dirty="0"/>
          </a:p>
        </p:txBody>
      </p:sp>
      <p:sp>
        <p:nvSpPr>
          <p:cNvPr id="39" name="TextBox 38"/>
          <p:cNvSpPr txBox="1"/>
          <p:nvPr/>
        </p:nvSpPr>
        <p:spPr>
          <a:xfrm>
            <a:off x="4213792" y="1188632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Сразу понял, что от меня требуется</a:t>
            </a:r>
            <a:endParaRPr lang="ru-RU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31815" y="1538965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Выполнил работу без посторонней помощи</a:t>
            </a:r>
            <a:endParaRPr lang="ru-RU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69600" y="1939075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Аккуратно оформил работу</a:t>
            </a:r>
            <a:endParaRPr lang="ru-RU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86444" y="2314711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Не допустил ошибок</a:t>
            </a:r>
            <a:endParaRPr lang="ru-RU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41" name="Прямая со стрелкой 40"/>
          <p:cNvCxnSpPr>
            <a:endCxn id="46" idx="1"/>
          </p:cNvCxnSpPr>
          <p:nvPr/>
        </p:nvCxnSpPr>
        <p:spPr>
          <a:xfrm>
            <a:off x="3479653" y="2498060"/>
            <a:ext cx="816613" cy="6147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296266" y="2958876"/>
            <a:ext cx="1402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Справился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49" name="Прямая со стрелкой 48"/>
          <p:cNvCxnSpPr>
            <a:endCxn id="52" idx="1"/>
          </p:cNvCxnSpPr>
          <p:nvPr/>
        </p:nvCxnSpPr>
        <p:spPr>
          <a:xfrm>
            <a:off x="3455876" y="3188680"/>
            <a:ext cx="786957" cy="5337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242833" y="3568580"/>
            <a:ext cx="1844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Почти справился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3465265" y="3814202"/>
            <a:ext cx="721861" cy="4857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296266" y="4276497"/>
            <a:ext cx="1844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Не справился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003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3" grpId="0"/>
      <p:bldP spid="16" grpId="0"/>
      <p:bldP spid="17" grpId="0"/>
      <p:bldP spid="18" grpId="0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29" grpId="0"/>
      <p:bldP spid="30" grpId="0"/>
      <p:bldP spid="39" grpId="0"/>
      <p:bldP spid="42" grpId="0"/>
      <p:bldP spid="43" grpId="0"/>
      <p:bldP spid="44" grpId="0"/>
      <p:bldP spid="46" grpId="0"/>
      <p:bldP spid="52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481;p26"/>
          <p:cNvSpPr txBox="1">
            <a:spLocks noGrp="1"/>
          </p:cNvSpPr>
          <p:nvPr>
            <p:ph type="title"/>
          </p:nvPr>
        </p:nvSpPr>
        <p:spPr>
          <a:xfrm>
            <a:off x="-108520" y="555526"/>
            <a:ext cx="2630175" cy="255848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 Slab Regular"/>
              <a:buNone/>
            </a:pPr>
            <a:r>
              <a:rPr lang="ru-RU" sz="2400" b="1" dirty="0" smtClean="0">
                <a:solidFill>
                  <a:srgbClr val="FFFFFF"/>
                </a:solidFill>
                <a:latin typeface="Constantia" panose="02030602050306030303" pitchFamily="18" charset="0"/>
                <a:cs typeface="Arial" charset="0"/>
                <a:sym typeface="Roboto Slab Regular"/>
              </a:rPr>
              <a:t>Условия эффективности</a:t>
            </a:r>
            <a:br>
              <a:rPr lang="ru-RU" sz="2400" b="1" dirty="0" smtClean="0">
                <a:solidFill>
                  <a:srgbClr val="FFFFFF"/>
                </a:solidFill>
                <a:latin typeface="Constantia" panose="02030602050306030303" pitchFamily="18" charset="0"/>
                <a:cs typeface="Arial" charset="0"/>
                <a:sym typeface="Roboto Slab Regular"/>
              </a:rPr>
            </a:br>
            <a:r>
              <a:rPr lang="ru-RU" sz="2400" b="1" dirty="0" smtClean="0">
                <a:solidFill>
                  <a:srgbClr val="FFFFFF"/>
                </a:solidFill>
                <a:latin typeface="Constantia" panose="02030602050306030303" pitchFamily="18" charset="0"/>
                <a:cs typeface="Arial" charset="0"/>
                <a:sym typeface="Roboto Slab Regular"/>
              </a:rPr>
              <a:t>учебной деятельности</a:t>
            </a:r>
          </a:p>
        </p:txBody>
      </p:sp>
      <p:sp>
        <p:nvSpPr>
          <p:cNvPr id="34821" name="Google Shape;485;p2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3CD9B8D-5304-43B6-891E-A1F00E196D14}" type="slidenum">
              <a:rPr lang="ru-RU"/>
              <a:pPr/>
              <a:t>11</a:t>
            </a:fld>
            <a:endParaRPr lang="ru-RU"/>
          </a:p>
        </p:txBody>
      </p:sp>
      <p:pic>
        <p:nvPicPr>
          <p:cNvPr id="1028" name="Picture 4" descr="1465250988just-4-kids - A-Z Bann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66619"/>
            <a:ext cx="2295240" cy="31542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662110475"/>
              </p:ext>
            </p:extLst>
          </p:nvPr>
        </p:nvGraphicFramePr>
        <p:xfrm>
          <a:off x="1411124" y="123478"/>
          <a:ext cx="8184943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8B1065-FB4F-41AE-BDF7-562269F3A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7C8B1065-FB4F-41AE-BDF7-562269F3A6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7C8B1065-FB4F-41AE-BDF7-562269F3A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7C8B1065-FB4F-41AE-BDF7-562269F3A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E91121-2F20-4732-A23B-66BA3B65B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ADE91121-2F20-4732-A23B-66BA3B65B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ADE91121-2F20-4732-A23B-66BA3B65B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ADE91121-2F20-4732-A23B-66BA3B65B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CD3721-2A17-42C6-A1C6-2C7298F97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7BCD3721-2A17-42C6-A1C6-2C7298F97C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7BCD3721-2A17-42C6-A1C6-2C7298F97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7BCD3721-2A17-42C6-A1C6-2C7298F97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18A9C3-2030-4F9F-BFC3-9062C267A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0118A9C3-2030-4F9F-BFC3-9062C267AD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0118A9C3-2030-4F9F-BFC3-9062C267A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0118A9C3-2030-4F9F-BFC3-9062C267A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FA8E99-F5BF-4F92-9338-226D51A38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7EFA8E99-F5BF-4F92-9338-226D51A38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7EFA8E99-F5BF-4F92-9338-226D51A38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7EFA8E99-F5BF-4F92-9338-226D51A38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8ED838-620E-45FE-ABDB-819BA6154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4B8ED838-620E-45FE-ABDB-819BA6154C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4B8ED838-620E-45FE-ABDB-819BA6154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4B8ED838-620E-45FE-ABDB-819BA6154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06AD8C-3F54-420C-AF90-3F844F0EB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EB06AD8C-3F54-420C-AF90-3F844F0EB1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EB06AD8C-3F54-420C-AF90-3F844F0EB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EB06AD8C-3F54-420C-AF90-3F844F0EB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C5AD2A-0FA1-4BEF-9EF2-16859F794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graphicEl>
                                              <a:dgm id="{86C5AD2A-0FA1-4BEF-9EF2-16859F794A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86C5AD2A-0FA1-4BEF-9EF2-16859F794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graphicEl>
                                              <a:dgm id="{86C5AD2A-0FA1-4BEF-9EF2-16859F794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844CD7-6669-4DE7-A30E-16DCCA82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graphicEl>
                                              <a:dgm id="{2D844CD7-6669-4DE7-A30E-16DCCA82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2D844CD7-6669-4DE7-A30E-16DCCA82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2D844CD7-6669-4DE7-A30E-16DCCA82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38C995-7A24-4B1F-928F-6BC2AFA6F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graphicEl>
                                              <a:dgm id="{D438C995-7A24-4B1F-928F-6BC2AFA6F7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graphicEl>
                                              <a:dgm id="{D438C995-7A24-4B1F-928F-6BC2AFA6F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D438C995-7A24-4B1F-928F-6BC2AFA6F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139952" y="1275606"/>
            <a:ext cx="2880320" cy="25922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17" name="Google Shape;481;p26"/>
          <p:cNvSpPr txBox="1">
            <a:spLocks noGrp="1"/>
          </p:cNvSpPr>
          <p:nvPr>
            <p:ph type="title"/>
          </p:nvPr>
        </p:nvSpPr>
        <p:spPr>
          <a:xfrm>
            <a:off x="-108520" y="555526"/>
            <a:ext cx="2630175" cy="255848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 Slab Regular"/>
              <a:buNone/>
            </a:pPr>
            <a:r>
              <a:rPr lang="ru-RU" sz="2400" b="1" dirty="0" smtClean="0">
                <a:solidFill>
                  <a:srgbClr val="FFFFFF"/>
                </a:solidFill>
                <a:latin typeface="Constantia" panose="02030602050306030303" pitchFamily="18" charset="0"/>
                <a:cs typeface="Arial" charset="0"/>
                <a:sym typeface="Roboto Slab Regular"/>
              </a:rPr>
              <a:t>Работа с родителями</a:t>
            </a:r>
          </a:p>
        </p:txBody>
      </p:sp>
      <p:sp>
        <p:nvSpPr>
          <p:cNvPr id="34821" name="Google Shape;485;p2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3CD9B8D-5304-43B6-891E-A1F00E196D14}" type="slidenum">
              <a:rPr lang="ru-RU"/>
              <a:pPr/>
              <a:t>12</a:t>
            </a:fld>
            <a:endParaRPr lang="ru-RU"/>
          </a:p>
        </p:txBody>
      </p:sp>
      <p:pic>
        <p:nvPicPr>
          <p:cNvPr id="1026" name="Picture 2" descr="Parent Talking To Child Clipart | Free I #1501556 - PNG Images - PNG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16564"/>
            <a:ext cx="1928989" cy="17103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490765737"/>
              </p:ext>
            </p:extLst>
          </p:nvPr>
        </p:nvGraphicFramePr>
        <p:xfrm>
          <a:off x="1547664" y="123478"/>
          <a:ext cx="715245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6601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Google Shape;545;p32"/>
          <p:cNvSpPr txBox="1">
            <a:spLocks noGrp="1"/>
          </p:cNvSpPr>
          <p:nvPr>
            <p:ph type="title"/>
          </p:nvPr>
        </p:nvSpPr>
        <p:spPr>
          <a:xfrm>
            <a:off x="144463" y="558800"/>
            <a:ext cx="2141537" cy="263048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 Slab Regular"/>
              <a:buNone/>
            </a:pPr>
            <a:r>
              <a:rPr lang="ru-RU" sz="2800" b="1" dirty="0" smtClean="0">
                <a:solidFill>
                  <a:srgbClr val="FFFFFF"/>
                </a:solidFill>
                <a:latin typeface="Consolas" panose="020B0609020204030204" pitchFamily="49" charset="0"/>
                <a:cs typeface="Consolas" panose="020B0609020204030204" pitchFamily="49" charset="0"/>
                <a:sym typeface="Roboto Slab Regular"/>
              </a:rPr>
              <a:t>Результаты</a:t>
            </a:r>
          </a:p>
        </p:txBody>
      </p:sp>
      <p:sp>
        <p:nvSpPr>
          <p:cNvPr id="36872" name="Google Shape;549;p3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2CE2A2-2663-4D5B-9BD1-E2907B996294}" type="slidenum">
              <a:rPr lang="ru-RU"/>
              <a:pPr/>
              <a:t>13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1771334619"/>
              </p:ext>
            </p:extLst>
          </p:nvPr>
        </p:nvGraphicFramePr>
        <p:xfrm>
          <a:off x="2483768" y="0"/>
          <a:ext cx="619268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Штриховая стрелка вправо 6"/>
          <p:cNvSpPr/>
          <p:nvPr/>
        </p:nvSpPr>
        <p:spPr>
          <a:xfrm rot="5400000">
            <a:off x="2828405" y="2487736"/>
            <a:ext cx="648072" cy="504056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 rot="5400000">
            <a:off x="5092518" y="2522902"/>
            <a:ext cx="648072" cy="504056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триховая стрелка вправо 8"/>
          <p:cNvSpPr/>
          <p:nvPr/>
        </p:nvSpPr>
        <p:spPr>
          <a:xfrm rot="5400000">
            <a:off x="7380312" y="2522902"/>
            <a:ext cx="648072" cy="504056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1941976" y="3004205"/>
            <a:ext cx="2268647" cy="1784179"/>
            <a:chOff x="1941976" y="3004205"/>
            <a:chExt cx="2268647" cy="1784179"/>
          </a:xfrm>
        </p:grpSpPr>
        <p:pic>
          <p:nvPicPr>
            <p:cNvPr id="1026" name="Picture 2" descr="Всероссийская олимпиада школьников — Википедия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3004205"/>
              <a:ext cx="972841" cy="98495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Межрегиональная олимпиада школьников &quot;Евразийская лингвистическая олимпиада&quot;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159" y="3004205"/>
              <a:ext cx="1071464" cy="8597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s://srv2.imgonline.com.ua/result_img/imgonline-com-ua-Transparent-backgr-BipIhYuCaY8gD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1976" y="4089365"/>
              <a:ext cx="1168889" cy="51386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s://srv2.imgonline.com.ua/result_img/imgonline-com-ua-Transparent-backgr-R0yjjAiDJxY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8074" y="3797423"/>
              <a:ext cx="1002549" cy="99096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4355976" y="3305869"/>
            <a:ext cx="2649411" cy="1325417"/>
            <a:chOff x="4355976" y="3305869"/>
            <a:chExt cx="2649411" cy="1325417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976" y="3305869"/>
              <a:ext cx="994063" cy="1325417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416555" y="3334980"/>
              <a:ext cx="1588832" cy="1191624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377" y="3329678"/>
            <a:ext cx="1750000" cy="119162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3863994"/>
            <a:ext cx="1762464" cy="73923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Самостоятель-ность и самоанализ</a:t>
            </a:r>
            <a:endParaRPr lang="ru-RU" sz="16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C37B61-08E4-4423-859C-D388579B8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A3C37B61-08E4-4423-859C-D388579B8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5808E8-13BD-49C6-A774-A61BFBEC6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5C5808E8-13BD-49C6-A774-A61BFBEC6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5FABCA-8FB9-4256-8C36-D19C57A21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9B5FABCA-8FB9-4256-8C36-D19C57A21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6F6D14-7313-4C0D-8BF6-35E4E0E46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046F6D14-7313-4C0D-8BF6-35E4E0E46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 animBg="1"/>
      <p:bldP spid="8" grpId="0" animBg="1"/>
      <p:bldP spid="9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Google Shape;545;p32"/>
          <p:cNvSpPr txBox="1">
            <a:spLocks noGrp="1"/>
          </p:cNvSpPr>
          <p:nvPr>
            <p:ph type="title"/>
          </p:nvPr>
        </p:nvSpPr>
        <p:spPr>
          <a:xfrm>
            <a:off x="-108520" y="555526"/>
            <a:ext cx="2448271" cy="263048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 Slab Regular"/>
              <a:buNone/>
            </a:pPr>
            <a:r>
              <a:rPr lang="ru-RU" sz="2400" b="1" dirty="0" smtClean="0">
                <a:solidFill>
                  <a:srgbClr val="FFFFFF"/>
                </a:solidFill>
                <a:latin typeface="Consolas" panose="020B0609020204030204" pitchFamily="49" charset="0"/>
                <a:cs typeface="Consolas" panose="020B0609020204030204" pitchFamily="49" charset="0"/>
                <a:sym typeface="Roboto Slab Regular"/>
              </a:rPr>
              <a:t>Диссеминация опыта</a:t>
            </a:r>
          </a:p>
        </p:txBody>
      </p:sp>
      <p:sp>
        <p:nvSpPr>
          <p:cNvPr id="36872" name="Google Shape;549;p3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2CE2A2-2663-4D5B-9BD1-E2907B996294}" type="slidenum">
              <a:rPr lang="ru-RU"/>
              <a:pPr/>
              <a:t>14</a:t>
            </a:fld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931794370"/>
              </p:ext>
            </p:extLst>
          </p:nvPr>
        </p:nvGraphicFramePr>
        <p:xfrm>
          <a:off x="2411760" y="539750"/>
          <a:ext cx="62646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58264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F94F85-4EB9-469C-AEC9-305A31CC2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5F94F85-4EB9-469C-AEC9-305A31CC26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043021-19AF-4AAE-8878-FFCF0BC03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C043021-19AF-4AAE-8878-FFCF0BC032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E6619C-5919-49B8-8B74-6563D536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50E6619C-5919-49B8-8B74-6563D5361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2C08F6-84C9-490C-A965-48BB4F50D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FA2C08F6-84C9-490C-A965-48BB4F50DB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1131CD-C55F-4B1D-94B9-88CCD0DBC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941131CD-C55F-4B1D-94B9-88CCD0DBC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93481A-A649-428E-B868-1200DE49C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4493481A-A649-428E-B868-1200DE49C6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B65D30-7671-4CD0-A336-D25F11928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92B65D30-7671-4CD0-A336-D25F11928A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Google Shape;406;p17"/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/>
          <a:p>
            <a:fld id="{F8F33306-B210-46E7-9DE1-E9EF24496FEA}" type="slidenum">
              <a:rPr lang="ru-RU"/>
              <a:pPr/>
              <a:t>15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042" y="114590"/>
            <a:ext cx="2872034" cy="2029796"/>
          </a:xfrm>
          <a:prstGeom prst="rect">
            <a:avLst/>
          </a:prstGeom>
        </p:spPr>
      </p:pic>
      <p:pic>
        <p:nvPicPr>
          <p:cNvPr id="18436" name="Рисунок 6" descr="WhatsApp Image 2020-09-29 at 09.51.01 (1)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19623"/>
            <a:ext cx="2952328" cy="210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80" y="1390493"/>
            <a:ext cx="2954276" cy="2136565"/>
          </a:xfrm>
          <a:prstGeom prst="rect">
            <a:avLst/>
          </a:prstGeom>
        </p:spPr>
      </p:pic>
      <p:pic>
        <p:nvPicPr>
          <p:cNvPr id="18439" name="Picture 7" descr="imag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22251" y="2699782"/>
            <a:ext cx="2663825" cy="1944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2627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Google Shape;406;p17"/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/>
          <a:p>
            <a:fld id="{F8F33306-B210-46E7-9DE1-E9EF24496FEA}" type="slidenum">
              <a:rPr lang="ru-RU"/>
              <a:pPr/>
              <a:t>16</a:t>
            </a:fld>
            <a:endParaRPr lang="ru-RU"/>
          </a:p>
        </p:txBody>
      </p:sp>
      <p:pic>
        <p:nvPicPr>
          <p:cNvPr id="7" name="Рисунок 8" descr="WhatsApp Image 2020-09-29 at 10.07.33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7574"/>
            <a:ext cx="285750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399" y="411510"/>
            <a:ext cx="2463729" cy="32918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885121"/>
            <a:ext cx="3001040" cy="2028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4" y="2715766"/>
            <a:ext cx="3240360" cy="2160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868929"/>
            <a:ext cx="3312368" cy="20643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677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394;p16"/>
          <p:cNvSpPr txBox="1">
            <a:spLocks noGrp="1"/>
          </p:cNvSpPr>
          <p:nvPr>
            <p:ph type="title"/>
          </p:nvPr>
        </p:nvSpPr>
        <p:spPr>
          <a:xfrm>
            <a:off x="144463" y="558800"/>
            <a:ext cx="2141537" cy="263048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 Slab Regular"/>
              <a:buNone/>
            </a:pPr>
            <a:r>
              <a:rPr lang="ru-RU" sz="2000" smtClean="0">
                <a:solidFill>
                  <a:srgbClr val="FFFFFF"/>
                </a:solidFill>
                <a:latin typeface="Roboto Slab Regular"/>
                <a:cs typeface="Arial" charset="0"/>
                <a:sym typeface="Roboto Slab Regular"/>
              </a:rPr>
              <a:t>Исследования и авторы, на которые опираюсь</a:t>
            </a:r>
          </a:p>
        </p:txBody>
      </p:sp>
      <p:sp>
        <p:nvSpPr>
          <p:cNvPr id="396" name="Google Shape;396;p16"/>
          <p:cNvSpPr txBox="1">
            <a:spLocks noGrp="1"/>
          </p:cNvSpPr>
          <p:nvPr>
            <p:ph type="body" idx="1"/>
          </p:nvPr>
        </p:nvSpPr>
        <p:spPr>
          <a:xfrm>
            <a:off x="2643188" y="1428750"/>
            <a:ext cx="4643437" cy="2370138"/>
          </a:xfrm>
        </p:spPr>
        <p:txBody>
          <a:bodyPr/>
          <a:lstStyle/>
          <a:p>
            <a:pPr marL="228600" indent="-228600" eaLnBrk="1" hangingPunct="1">
              <a:spcAft>
                <a:spcPct val="0"/>
              </a:spcAft>
              <a:buClr>
                <a:srgbClr val="4A5C65"/>
              </a:buClr>
              <a:buSzPts val="1100"/>
              <a:buFont typeface="Arial" charset="0"/>
              <a:buAutoNum type="arabicPeriod"/>
            </a:pPr>
            <a:r>
              <a:rPr lang="ru-RU" sz="1200" b="1" smtClean="0">
                <a:solidFill>
                  <a:srgbClr val="4A5C65"/>
                </a:solidFill>
                <a:latin typeface="Lato Light"/>
                <a:cs typeface="Arial" charset="0"/>
                <a:sym typeface="Lato Light"/>
              </a:rPr>
              <a:t>«Метод обучения – это не только инструмент педагога, но и по словам А.С. Макаренко, «инструмент прикосновения к личности ребенка».</a:t>
            </a:r>
            <a:endParaRPr lang="ru-RU" sz="1200" smtClean="0">
              <a:solidFill>
                <a:srgbClr val="4A5C65"/>
              </a:solidFill>
              <a:latin typeface="Lato Light"/>
              <a:cs typeface="Arial" charset="0"/>
              <a:sym typeface="Lato Light"/>
            </a:endParaRPr>
          </a:p>
          <a:p>
            <a:pPr marL="228600" indent="-228600" eaLnBrk="1" hangingPunct="1">
              <a:spcAft>
                <a:spcPct val="0"/>
              </a:spcAft>
              <a:buClr>
                <a:srgbClr val="4A5C65"/>
              </a:buClr>
              <a:buSzPts val="1100"/>
              <a:buFont typeface="Arial" charset="0"/>
              <a:buAutoNum type="arabicPeriod"/>
            </a:pPr>
            <a:r>
              <a:rPr lang="ru-RU" sz="1200" b="1" smtClean="0">
                <a:solidFill>
                  <a:srgbClr val="4A5C65"/>
                </a:solidFill>
                <a:latin typeface="Lato Light"/>
                <a:cs typeface="Arial" charset="0"/>
                <a:sym typeface="Lato Light"/>
              </a:rPr>
              <a:t>«В игре раскрывается перед детьми мир, раскрываются творческие возможности личности. Без игры нет и не может быть полноценного умственного развития», - писал В.А. Сухомлинский. </a:t>
            </a:r>
            <a:endParaRPr lang="ru-RU" sz="1200" smtClean="0">
              <a:solidFill>
                <a:srgbClr val="4A5C65"/>
              </a:solidFill>
              <a:latin typeface="Lato Light"/>
              <a:cs typeface="Arial" charset="0"/>
              <a:sym typeface="Lato Light"/>
            </a:endParaRPr>
          </a:p>
          <a:p>
            <a:pPr marL="228600" indent="-228600" eaLnBrk="1" hangingPunct="1">
              <a:spcAft>
                <a:spcPct val="0"/>
              </a:spcAft>
              <a:buClr>
                <a:srgbClr val="4A5C65"/>
              </a:buClr>
              <a:buSzPts val="1100"/>
              <a:buFont typeface="Arial" charset="0"/>
              <a:buAutoNum type="arabicPeriod"/>
            </a:pPr>
            <a:r>
              <a:rPr lang="ru-RU" sz="1200" smtClean="0">
                <a:solidFill>
                  <a:srgbClr val="4A5C65"/>
                </a:solidFill>
                <a:latin typeface="Lato Light"/>
                <a:cs typeface="Arial" charset="0"/>
                <a:sym typeface="Lato Light"/>
              </a:rPr>
              <a:t>Некрасова Г. Н., Смирнова Н. П. «Исследование результативности применения интерактивных методов для достижения результатов обучения на уроках»</a:t>
            </a:r>
          </a:p>
          <a:p>
            <a:pPr marL="228600" indent="-228600" eaLnBrk="1" hangingPunct="1">
              <a:spcAft>
                <a:spcPct val="0"/>
              </a:spcAft>
              <a:buClr>
                <a:srgbClr val="4A5C65"/>
              </a:buClr>
              <a:buSzPts val="1100"/>
              <a:buFont typeface="Arial" charset="0"/>
              <a:buNone/>
            </a:pPr>
            <a:endParaRPr lang="ru-RU" sz="1200" smtClean="0">
              <a:solidFill>
                <a:srgbClr val="4A5C65"/>
              </a:solidFill>
              <a:latin typeface="Lato Light"/>
              <a:cs typeface="Arial" charset="0"/>
              <a:sym typeface="Lato Light"/>
            </a:endParaRPr>
          </a:p>
          <a:p>
            <a:pPr marL="228600" indent="-228600" eaLnBrk="1" hangingPunct="1">
              <a:spcAft>
                <a:spcPct val="0"/>
              </a:spcAft>
              <a:buClr>
                <a:srgbClr val="4A5C65"/>
              </a:buClr>
              <a:buSzPts val="1100"/>
              <a:buFont typeface="Arial" charset="0"/>
              <a:buNone/>
            </a:pPr>
            <a:endParaRPr lang="ru-RU" sz="1200" smtClean="0">
              <a:solidFill>
                <a:srgbClr val="4A5C65"/>
              </a:solidFill>
              <a:latin typeface="Lato Light"/>
              <a:cs typeface="Arial" charset="0"/>
              <a:sym typeface="Lato Light"/>
            </a:endParaRPr>
          </a:p>
          <a:p>
            <a:pPr marL="228600" indent="-228600" eaLnBrk="1" hangingPunct="1">
              <a:spcAft>
                <a:spcPts val="1000"/>
              </a:spcAft>
              <a:buClr>
                <a:srgbClr val="A6BCC9"/>
              </a:buClr>
              <a:buFont typeface="Lato Light"/>
              <a:buNone/>
            </a:pPr>
            <a:endParaRPr lang="ru-RU" smtClean="0">
              <a:solidFill>
                <a:srgbClr val="4A5C65"/>
              </a:solidFill>
              <a:latin typeface="Lato Light"/>
              <a:cs typeface="Arial" charset="0"/>
              <a:sym typeface="Lato Light"/>
            </a:endParaRPr>
          </a:p>
        </p:txBody>
      </p:sp>
      <p:sp>
        <p:nvSpPr>
          <p:cNvPr id="38915" name="Google Shape;398;p1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6F34784-D12B-4802-A7DE-2EBCF6EDA66E}" type="slidenum">
              <a:rPr lang="ru-RU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Google Shape;411;p18"/>
          <p:cNvSpPr txBox="1">
            <a:spLocks noGrp="1"/>
          </p:cNvSpPr>
          <p:nvPr>
            <p:ph type="ctrTitle"/>
          </p:nvPr>
        </p:nvSpPr>
        <p:spPr>
          <a:xfrm>
            <a:off x="2928938" y="2143125"/>
            <a:ext cx="3371850" cy="6905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Roboto Slab Regular"/>
              <a:buNone/>
            </a:pPr>
            <a:r>
              <a:rPr lang="ru-RU" smtClean="0">
                <a:solidFill>
                  <a:srgbClr val="4A5C65"/>
                </a:solidFill>
                <a:latin typeface="Roboto Slab Regular"/>
                <a:cs typeface="Arial" charset="0"/>
                <a:sym typeface="Roboto Slab Regular"/>
              </a:rPr>
              <a:t>Список используемой литературы:</a:t>
            </a:r>
            <a:br>
              <a:rPr lang="ru-RU" smtClean="0">
                <a:solidFill>
                  <a:srgbClr val="4A5C65"/>
                </a:solidFill>
                <a:latin typeface="Roboto Slab Regular"/>
                <a:cs typeface="Arial" charset="0"/>
                <a:sym typeface="Roboto Slab Regular"/>
              </a:rPr>
            </a:br>
            <a:r>
              <a:rPr lang="ru-RU" sz="1000" smtClean="0">
                <a:latin typeface="Roboto Slab Regular"/>
                <a:cs typeface="Arial" charset="0"/>
                <a:sym typeface="Roboto Slab Regular"/>
              </a:rPr>
              <a:t/>
            </a:r>
            <a:br>
              <a:rPr lang="ru-RU" sz="1000" smtClean="0">
                <a:latin typeface="Roboto Slab Regular"/>
                <a:cs typeface="Arial" charset="0"/>
                <a:sym typeface="Roboto Slab Regular"/>
              </a:rPr>
            </a:br>
            <a:endParaRPr lang="ru-RU" sz="1000" smtClean="0">
              <a:latin typeface="Roboto Slab Regular"/>
              <a:cs typeface="Arial" charset="0"/>
              <a:sym typeface="Roboto Slab Regula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3250" y="2500313"/>
            <a:ext cx="31432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900"/>
              <a:t>1. Некрасова Г. Н., Смирнова Н. П. «Исследование результативности применения интерактивных методов для достижения результатов обучения», Научно-методический электронный журнал «Концепт»;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900"/>
              <a:t>2. Гущин Ю.В. Статья «Интерактивные методы обучения в высшей школе»;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900"/>
              <a:t>3. Якубовская Л.П. Учебное пособие: «Методика преподавания психологии»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Google Shape;593;p38"/>
          <p:cNvSpPr txBox="1">
            <a:spLocks noGrp="1"/>
          </p:cNvSpPr>
          <p:nvPr>
            <p:ph type="ctrTitle" idx="4294967295"/>
          </p:nvPr>
        </p:nvSpPr>
        <p:spPr>
          <a:xfrm>
            <a:off x="685800" y="1506538"/>
            <a:ext cx="6594475" cy="1160462"/>
          </a:xfrm>
        </p:spPr>
        <p:txBody>
          <a:bodyPr/>
          <a:lstStyle/>
          <a:p>
            <a:pPr eaLnBrk="1" hangingPunct="1">
              <a:buClr>
                <a:srgbClr val="FFFFFF"/>
              </a:buClr>
              <a:buSzPts val="2000"/>
              <a:buFont typeface="Roboto Slab Regular"/>
              <a:buNone/>
            </a:pPr>
            <a:r>
              <a:rPr lang="en-US" sz="6000" smtClean="0">
                <a:solidFill>
                  <a:srgbClr val="FFFFFF"/>
                </a:solidFill>
                <a:latin typeface="Roboto Slab Regular"/>
                <a:cs typeface="Arial" charset="0"/>
                <a:sym typeface="Roboto Slab Regular"/>
              </a:rPr>
              <a:t>Vielen Dank!</a:t>
            </a:r>
            <a:endParaRPr lang="ru-RU" sz="6000" smtClean="0">
              <a:solidFill>
                <a:srgbClr val="FFFFFF"/>
              </a:solidFill>
              <a:latin typeface="Roboto Slab Regular"/>
              <a:cs typeface="Arial" charset="0"/>
              <a:sym typeface="Roboto Slab Regular"/>
            </a:endParaRPr>
          </a:p>
        </p:txBody>
      </p:sp>
      <p:sp>
        <p:nvSpPr>
          <p:cNvPr id="43010" name="Google Shape;594;p38"/>
          <p:cNvSpPr txBox="1">
            <a:spLocks noGrp="1"/>
          </p:cNvSpPr>
          <p:nvPr>
            <p:ph type="subTitle" idx="4294967295"/>
          </p:nvPr>
        </p:nvSpPr>
        <p:spPr>
          <a:xfrm>
            <a:off x="785813" y="2357438"/>
            <a:ext cx="6592887" cy="1770062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Clr>
                <a:srgbClr val="A6BCC9"/>
              </a:buClr>
              <a:buSzPts val="2000"/>
              <a:buFont typeface="Lato Light"/>
              <a:buNone/>
            </a:pPr>
            <a:r>
              <a:rPr lang="en-US" sz="3600" smtClean="0">
                <a:solidFill>
                  <a:srgbClr val="4A5C65"/>
                </a:solidFill>
                <a:latin typeface="Lato Light"/>
                <a:cs typeface="Arial" charset="0"/>
                <a:sym typeface="Lato Light"/>
              </a:rPr>
              <a:t>Einige Fragen</a:t>
            </a:r>
            <a:r>
              <a:rPr lang="ru-RU" sz="3600" smtClean="0">
                <a:solidFill>
                  <a:srgbClr val="4A5C65"/>
                </a:solidFill>
                <a:latin typeface="Lato Light"/>
                <a:cs typeface="Arial" charset="0"/>
                <a:sym typeface="Lato Light"/>
              </a:rPr>
              <a:t>?</a:t>
            </a:r>
          </a:p>
          <a:p>
            <a:pPr marL="0" indent="0" eaLnBrk="1" hangingPunct="1">
              <a:spcBef>
                <a:spcPts val="600"/>
              </a:spcBef>
              <a:buClr>
                <a:srgbClr val="A6BCC9"/>
              </a:buClr>
              <a:buSzPts val="2000"/>
              <a:buFont typeface="Lato Light"/>
              <a:buNone/>
            </a:pPr>
            <a:endParaRPr lang="ru-RU" sz="2000" smtClean="0">
              <a:solidFill>
                <a:srgbClr val="4A5C65"/>
              </a:solidFill>
              <a:latin typeface="Calibri" pitchFamily="34" charset="0"/>
              <a:cs typeface="Arial" charset="0"/>
              <a:sym typeface="Lato Light"/>
            </a:endParaRPr>
          </a:p>
          <a:p>
            <a:pPr marL="0" indent="0" eaLnBrk="1" hangingPunct="1">
              <a:spcBef>
                <a:spcPts val="600"/>
              </a:spcBef>
              <a:buClr>
                <a:srgbClr val="A6BCC9"/>
              </a:buClr>
              <a:buSzPts val="2000"/>
              <a:buFont typeface="Lato Light"/>
              <a:buNone/>
            </a:pPr>
            <a:endParaRPr lang="ru-RU" sz="2000" smtClean="0">
              <a:solidFill>
                <a:srgbClr val="4A5C65"/>
              </a:solidFill>
              <a:latin typeface="Calibri" pitchFamily="34" charset="0"/>
              <a:cs typeface="Arial" charset="0"/>
              <a:sym typeface="Lato Light"/>
            </a:endParaRPr>
          </a:p>
          <a:p>
            <a:pPr marL="0" indent="0" eaLnBrk="1" hangingPunct="1">
              <a:spcBef>
                <a:spcPts val="600"/>
              </a:spcBef>
              <a:buClr>
                <a:srgbClr val="A6BCC9"/>
              </a:buClr>
              <a:buSzPts val="2000"/>
              <a:buFont typeface="Lato Light"/>
              <a:buNone/>
            </a:pPr>
            <a:r>
              <a:rPr lang="ru-RU" sz="2000" smtClean="0">
                <a:solidFill>
                  <a:srgbClr val="4A5C65"/>
                </a:solidFill>
                <a:latin typeface="Calibri" pitchFamily="34" charset="0"/>
                <a:cs typeface="Arial" charset="0"/>
                <a:sym typeface="Lato Light"/>
              </a:rPr>
              <a:t>С уважением, </a:t>
            </a:r>
          </a:p>
          <a:p>
            <a:pPr marL="0" indent="0" eaLnBrk="1" hangingPunct="1">
              <a:spcBef>
                <a:spcPts val="600"/>
              </a:spcBef>
              <a:buClr>
                <a:srgbClr val="A6BCC9"/>
              </a:buClr>
              <a:buSzPts val="2000"/>
              <a:buFont typeface="Lato Light"/>
              <a:buNone/>
            </a:pPr>
            <a:r>
              <a:rPr lang="ru-RU" sz="2000" smtClean="0">
                <a:solidFill>
                  <a:srgbClr val="4A5C65"/>
                </a:solidFill>
                <a:latin typeface="Calibri" pitchFamily="34" charset="0"/>
                <a:cs typeface="Arial" charset="0"/>
                <a:sym typeface="Lato Light"/>
              </a:rPr>
              <a:t>Степанова Дарья Андреевна</a:t>
            </a:r>
          </a:p>
          <a:p>
            <a:pPr marL="0" indent="0" eaLnBrk="1" hangingPunct="1">
              <a:spcBef>
                <a:spcPts val="1000"/>
              </a:spcBef>
              <a:spcAft>
                <a:spcPts val="1000"/>
              </a:spcAft>
              <a:buClr>
                <a:srgbClr val="4A5C65"/>
              </a:buClr>
              <a:buSzPts val="1100"/>
            </a:pPr>
            <a:endParaRPr lang="ru-RU" sz="2000" smtClean="0">
              <a:solidFill>
                <a:srgbClr val="4A5C65"/>
              </a:solidFill>
              <a:latin typeface="Calibri" pitchFamily="34" charset="0"/>
              <a:cs typeface="Arial" charset="0"/>
              <a:sym typeface="Lato Light"/>
            </a:endParaRPr>
          </a:p>
        </p:txBody>
      </p:sp>
      <p:sp>
        <p:nvSpPr>
          <p:cNvPr id="43011" name="Google Shape;595;p38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E2A5792-9F03-440C-86AA-367F1D3D31A4}" type="slidenum">
              <a:rPr lang="ru-RU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481;p26"/>
          <p:cNvSpPr txBox="1">
            <a:spLocks noGrp="1"/>
          </p:cNvSpPr>
          <p:nvPr>
            <p:ph type="title"/>
          </p:nvPr>
        </p:nvSpPr>
        <p:spPr>
          <a:xfrm>
            <a:off x="144463" y="558800"/>
            <a:ext cx="2141537" cy="263048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 Slab Regular"/>
              <a:buNone/>
            </a:pPr>
            <a:r>
              <a:rPr lang="ru-RU" sz="2000" dirty="0" smtClean="0">
                <a:solidFill>
                  <a:srgbClr val="FFFFFF"/>
                </a:solidFill>
                <a:latin typeface="Roboto Slab Regular"/>
                <a:cs typeface="Arial" charset="0"/>
                <a:sym typeface="Roboto Slab Regular"/>
              </a:rPr>
              <a:t>3 основные проблемы школьников при изучении иностранного языка</a:t>
            </a:r>
          </a:p>
        </p:txBody>
      </p:sp>
      <p:sp>
        <p:nvSpPr>
          <p:cNvPr id="482" name="Google Shape;482;p26"/>
          <p:cNvSpPr>
            <a:spLocks noChangeArrowheads="1"/>
          </p:cNvSpPr>
          <p:nvPr/>
        </p:nvSpPr>
        <p:spPr bwMode="auto">
          <a:xfrm>
            <a:off x="3004593" y="685368"/>
            <a:ext cx="2027287" cy="1949450"/>
          </a:xfrm>
          <a:prstGeom prst="ellipse">
            <a:avLst/>
          </a:prstGeom>
          <a:noFill/>
          <a:ln w="9525">
            <a:solidFill>
              <a:srgbClr val="FFB6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2000" b="1" dirty="0" smtClean="0">
                <a:latin typeface="Calibri" pitchFamily="34" charset="0"/>
                <a:ea typeface="Batang" charset="-127"/>
              </a:rPr>
              <a:t>«Не могу говорить»</a:t>
            </a:r>
            <a:endParaRPr lang="ru-RU" sz="2000" b="1" dirty="0">
              <a:solidFill>
                <a:srgbClr val="4A5C65"/>
              </a:solidFill>
              <a:latin typeface="Calibri" pitchFamily="34" charset="0"/>
              <a:ea typeface="Batang" charset="-127"/>
              <a:cs typeface="Lato Light"/>
              <a:sym typeface="Lato Light"/>
            </a:endParaRPr>
          </a:p>
        </p:txBody>
      </p:sp>
      <p:sp>
        <p:nvSpPr>
          <p:cNvPr id="483" name="Google Shape;483;p26"/>
          <p:cNvSpPr>
            <a:spLocks noChangeArrowheads="1"/>
          </p:cNvSpPr>
          <p:nvPr/>
        </p:nvSpPr>
        <p:spPr bwMode="auto">
          <a:xfrm>
            <a:off x="4018236" y="2184694"/>
            <a:ext cx="1947863" cy="1947863"/>
          </a:xfrm>
          <a:prstGeom prst="ellipse">
            <a:avLst/>
          </a:prstGeom>
          <a:noFill/>
          <a:ln w="9525">
            <a:solidFill>
              <a:srgbClr val="FC4067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1800" b="1" dirty="0" smtClean="0">
                <a:latin typeface="Calibri" pitchFamily="34" charset="0"/>
              </a:rPr>
              <a:t>«Не понимаю речь на слух»</a:t>
            </a:r>
            <a:endParaRPr lang="ru-RU" sz="1800" b="1" dirty="0">
              <a:solidFill>
                <a:srgbClr val="4A5C65"/>
              </a:solidFill>
              <a:latin typeface="Calibri" pitchFamily="34" charset="0"/>
              <a:sym typeface="Lato Light"/>
            </a:endParaRPr>
          </a:p>
        </p:txBody>
      </p:sp>
      <p:sp>
        <p:nvSpPr>
          <p:cNvPr id="484" name="Google Shape;484;p26"/>
          <p:cNvSpPr>
            <a:spLocks noChangeArrowheads="1"/>
          </p:cNvSpPr>
          <p:nvPr/>
        </p:nvSpPr>
        <p:spPr bwMode="auto">
          <a:xfrm>
            <a:off x="4860032" y="685368"/>
            <a:ext cx="1949450" cy="1949450"/>
          </a:xfrm>
          <a:prstGeom prst="ellipse">
            <a:avLst/>
          </a:prstGeom>
          <a:noFill/>
          <a:ln w="9525">
            <a:solidFill>
              <a:srgbClr val="02BDC7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1800" b="1" dirty="0" smtClean="0">
                <a:latin typeface="Calibri" pitchFamily="34" charset="0"/>
                <a:ea typeface="Batang" charset="-127"/>
              </a:rPr>
              <a:t>«Не вижу свои ошибки»</a:t>
            </a:r>
            <a:endParaRPr lang="ru-RU" sz="1800" b="1" dirty="0">
              <a:solidFill>
                <a:srgbClr val="4A5C65"/>
              </a:solidFill>
              <a:latin typeface="Calibri" pitchFamily="34" charset="0"/>
              <a:ea typeface="Batang" charset="-127"/>
              <a:cs typeface="Lato Light"/>
              <a:sym typeface="Lato Light"/>
            </a:endParaRPr>
          </a:p>
        </p:txBody>
      </p:sp>
      <p:sp>
        <p:nvSpPr>
          <p:cNvPr id="34821" name="Google Shape;485;p2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3CD9B8D-5304-43B6-891E-A1F00E196D14}" type="slidenum">
              <a:rPr lang="ru-RU"/>
              <a:pPr/>
              <a:t>2</a:t>
            </a:fld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2219364">
            <a:off x="3002864" y="2218517"/>
            <a:ext cx="325727" cy="637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2886738"/>
            <a:ext cx="3298234" cy="124947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Коммуникативная методика на уроке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Отсутствие исправлений при говорении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8184" y="2444470"/>
            <a:ext cx="2376264" cy="144016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Аудирование</a:t>
            </a: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Групповая деятельность (диалоги,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полилоги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ситуативные языковые игры)</a:t>
            </a: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09482" y="80521"/>
            <a:ext cx="2299022" cy="177114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Рефлексия в конце каждого урока</a:t>
            </a: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Побуждение к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самооцениванию</a:t>
            </a:r>
            <a:endParaRPr lang="ru-RU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Стрелка углом вверх 8"/>
          <p:cNvSpPr/>
          <p:nvPr/>
        </p:nvSpPr>
        <p:spPr>
          <a:xfrm rot="2294811">
            <a:off x="5680208" y="3540347"/>
            <a:ext cx="780755" cy="56221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4840996">
            <a:off x="6633089" y="651123"/>
            <a:ext cx="352785" cy="6408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Три обезьяны - не вижу, не слышу, не скажу - что значит этот символ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915" y="4164769"/>
            <a:ext cx="4213465" cy="1147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5883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418;p19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C2BB1EF-A58D-43E0-BC3D-96679CC1B232}" type="slidenum">
              <a:rPr lang="ru-RU"/>
              <a:pPr/>
              <a:t>3</a:t>
            </a:fld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3674551289"/>
              </p:ext>
            </p:extLst>
          </p:nvPr>
        </p:nvGraphicFramePr>
        <p:xfrm>
          <a:off x="323528" y="411510"/>
          <a:ext cx="828092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2245" y="48351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Актуальность</a:t>
            </a:r>
            <a:endParaRPr lang="ru-RU" sz="2400" b="1" i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Блок-схема: альтернативный процесс 20485"/>
          <p:cNvSpPr/>
          <p:nvPr/>
        </p:nvSpPr>
        <p:spPr>
          <a:xfrm>
            <a:off x="0" y="2856748"/>
            <a:ext cx="899592" cy="72311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75856" y="627534"/>
            <a:ext cx="496855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1" name="Google Shape;423;p20"/>
          <p:cNvSpPr txBox="1">
            <a:spLocks noGrp="1"/>
          </p:cNvSpPr>
          <p:nvPr>
            <p:ph type="title"/>
          </p:nvPr>
        </p:nvSpPr>
        <p:spPr>
          <a:xfrm>
            <a:off x="123503" y="555526"/>
            <a:ext cx="2141537" cy="263048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 Slab Regular"/>
              <a:buNone/>
            </a:pPr>
            <a:r>
              <a:rPr lang="ru-RU" sz="2000" dirty="0" smtClean="0">
                <a:solidFill>
                  <a:srgbClr val="FFFFFF"/>
                </a:solidFill>
                <a:latin typeface="Constantia" panose="02030602050306030303" pitchFamily="18" charset="0"/>
                <a:cs typeface="Arial" charset="0"/>
                <a:sym typeface="Roboto Slab Regular"/>
              </a:rPr>
              <a:t>Совокупность моего педагогического опыта</a:t>
            </a:r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2843808" y="527916"/>
            <a:ext cx="5832648" cy="4132066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A6BCC9"/>
              </a:buClr>
              <a:buFont typeface="Lato Light"/>
              <a:buChar char="○"/>
            </a:pPr>
            <a:r>
              <a:rPr lang="ru-RU" sz="2000" b="1" dirty="0" smtClean="0">
                <a:solidFill>
                  <a:schemeClr val="bg1"/>
                </a:solidFill>
                <a:latin typeface="Lato Light"/>
                <a:cs typeface="Arial" charset="0"/>
                <a:sym typeface="Lato Light"/>
              </a:rPr>
              <a:t>Формирующее оценивание на уроке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6BCC9"/>
              </a:buClr>
              <a:buFont typeface="Lato Light"/>
              <a:buChar char="○"/>
            </a:pPr>
            <a:endParaRPr lang="ru-RU" sz="2000" b="1" dirty="0" smtClean="0">
              <a:solidFill>
                <a:schemeClr val="bg1"/>
              </a:solidFill>
              <a:latin typeface="Lato Light"/>
              <a:cs typeface="Arial" charset="0"/>
              <a:sym typeface="Lato Light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6BCC9"/>
              </a:buClr>
              <a:buFont typeface="Lato Light"/>
              <a:buChar char="○"/>
            </a:pPr>
            <a:r>
              <a:rPr lang="ru-RU" sz="2000" b="1" dirty="0" smtClean="0">
                <a:solidFill>
                  <a:schemeClr val="bg1"/>
                </a:solidFill>
                <a:latin typeface="Lato Light"/>
                <a:cs typeface="Arial" charset="0"/>
                <a:sym typeface="Lato Light"/>
              </a:rPr>
              <a:t>Мотивирование обучающихся</a:t>
            </a:r>
            <a:endParaRPr lang="ru-RU" sz="2000" b="1" dirty="0" smtClean="0">
              <a:solidFill>
                <a:schemeClr val="bg1"/>
              </a:solidFill>
              <a:latin typeface="AR CENA"/>
              <a:cs typeface="Arial" charset="0"/>
              <a:sym typeface="Lato Light"/>
            </a:endParaRPr>
          </a:p>
          <a:p>
            <a:pPr marL="101600" indent="0" eaLnBrk="1" hangingPunct="1">
              <a:spcBef>
                <a:spcPts val="1000"/>
              </a:spcBef>
              <a:spcAft>
                <a:spcPct val="0"/>
              </a:spcAft>
              <a:buClr>
                <a:srgbClr val="A6BCC9"/>
              </a:buClr>
              <a:buNone/>
            </a:pPr>
            <a:endParaRPr lang="ru-RU" sz="2000" dirty="0" smtClean="0">
              <a:solidFill>
                <a:srgbClr val="4A5C65"/>
              </a:solidFill>
              <a:latin typeface="Lato Light"/>
              <a:cs typeface="Arial" charset="0"/>
              <a:sym typeface="Lato Light"/>
            </a:endParaRPr>
          </a:p>
          <a:p>
            <a:pPr eaLnBrk="1" hangingPunct="1">
              <a:spcBef>
                <a:spcPts val="1000"/>
              </a:spcBef>
              <a:spcAft>
                <a:spcPct val="0"/>
              </a:spcAft>
              <a:buClr>
                <a:srgbClr val="A6BCC9"/>
              </a:buClr>
              <a:buFont typeface="Lato Light"/>
              <a:buChar char="○"/>
            </a:pPr>
            <a:r>
              <a:rPr lang="ru-RU" sz="2000" dirty="0" smtClean="0">
                <a:solidFill>
                  <a:srgbClr val="4A5C65"/>
                </a:solidFill>
                <a:latin typeface="Lato Light"/>
                <a:cs typeface="Arial" charset="0"/>
                <a:sym typeface="Lato Light"/>
              </a:rPr>
              <a:t>Применение </a:t>
            </a:r>
            <a:r>
              <a:rPr lang="ru-RU" sz="2000" dirty="0" smtClean="0">
                <a:latin typeface="Open Sans"/>
                <a:cs typeface="Arial" charset="0"/>
                <a:sym typeface="Lato Light"/>
              </a:rPr>
              <a:t> </a:t>
            </a:r>
            <a:r>
              <a:rPr lang="ru-RU" sz="2000" dirty="0" smtClean="0">
                <a:solidFill>
                  <a:srgbClr val="4A5C65"/>
                </a:solidFill>
                <a:latin typeface="Lato Light"/>
                <a:cs typeface="Arial" charset="0"/>
                <a:sym typeface="Lato Light"/>
              </a:rPr>
              <a:t> технологии интерактивного обучения и игровой технологии</a:t>
            </a:r>
          </a:p>
          <a:p>
            <a:pPr eaLnBrk="1" hangingPunct="1">
              <a:spcBef>
                <a:spcPts val="1000"/>
              </a:spcBef>
              <a:spcAft>
                <a:spcPct val="0"/>
              </a:spcAft>
              <a:buClr>
                <a:srgbClr val="A6BCC9"/>
              </a:buClr>
            </a:pPr>
            <a:r>
              <a:rPr lang="ru-RU" sz="2000" dirty="0" smtClean="0">
                <a:solidFill>
                  <a:srgbClr val="4A5C65"/>
                </a:solidFill>
                <a:latin typeface="Lato Light"/>
                <a:cs typeface="Arial" charset="0"/>
                <a:sym typeface="Lato Light"/>
              </a:rPr>
              <a:t>Привлечение обучающихся к проектной деятельности, конференциям и мероприятиям</a:t>
            </a:r>
            <a:endParaRPr lang="ru-RU" sz="2000" dirty="0" smtClean="0">
              <a:solidFill>
                <a:srgbClr val="4A5C65"/>
              </a:solidFill>
              <a:latin typeface="AR CENA"/>
              <a:cs typeface="Arial" charset="0"/>
              <a:sym typeface="Lato Light"/>
            </a:endParaRPr>
          </a:p>
          <a:p>
            <a:pPr eaLnBrk="1" hangingPunct="1">
              <a:spcBef>
                <a:spcPts val="1000"/>
              </a:spcBef>
              <a:spcAft>
                <a:spcPct val="0"/>
              </a:spcAft>
              <a:buClr>
                <a:srgbClr val="A6BCC9"/>
              </a:buClr>
              <a:buFont typeface="Lato Light"/>
              <a:buNone/>
            </a:pPr>
            <a:endParaRPr lang="ru-RU" sz="2000" dirty="0" smtClean="0">
              <a:solidFill>
                <a:srgbClr val="4A5C65"/>
              </a:solidFill>
              <a:latin typeface="Lato Light"/>
              <a:cs typeface="Arial" charset="0"/>
              <a:sym typeface="Lato Light"/>
            </a:endParaRPr>
          </a:p>
        </p:txBody>
      </p:sp>
      <p:sp>
        <p:nvSpPr>
          <p:cNvPr id="20483" name="Google Shape;425;p20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7F3CFC5-CC9A-44B1-B75C-51DDCE884AFD}" type="slidenum">
              <a:rPr lang="ru-RU"/>
              <a:pPr/>
              <a:t>4</a:t>
            </a:fld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516144" y="1518409"/>
            <a:ext cx="55566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516144" y="2139702"/>
            <a:ext cx="555669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267744" y="2715766"/>
            <a:ext cx="804069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411760" y="937071"/>
            <a:ext cx="660053" cy="2756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404022" y="3070076"/>
            <a:ext cx="495569" cy="64807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5" name="Овал 20484"/>
          <p:cNvSpPr/>
          <p:nvPr/>
        </p:nvSpPr>
        <p:spPr>
          <a:xfrm rot="1485482">
            <a:off x="231057" y="2708978"/>
            <a:ext cx="795728" cy="40042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6" descr="image0 (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003" y="3034983"/>
            <a:ext cx="2592288" cy="1556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430;p21"/>
          <p:cNvSpPr>
            <a:spLocks noChangeArrowheads="1"/>
          </p:cNvSpPr>
          <p:nvPr/>
        </p:nvSpPr>
        <p:spPr bwMode="auto">
          <a:xfrm>
            <a:off x="3282739" y="476341"/>
            <a:ext cx="2377232" cy="2224087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432" name="Google Shape;432;p21"/>
          <p:cNvSpPr txBox="1">
            <a:spLocks noGrp="1"/>
          </p:cNvSpPr>
          <p:nvPr>
            <p:ph type="subTitle" idx="4294967295"/>
          </p:nvPr>
        </p:nvSpPr>
        <p:spPr>
          <a:xfrm>
            <a:off x="719782" y="962025"/>
            <a:ext cx="2214562" cy="1143000"/>
          </a:xfrm>
        </p:spPr>
        <p:txBody>
          <a:bodyPr/>
          <a:lstStyle/>
          <a:p>
            <a:pPr marL="0" indent="0" algn="ctr" eaLnBrk="1" hangingPunct="1">
              <a:buClr>
                <a:srgbClr val="A6BCC9"/>
              </a:buClr>
              <a:buSzPts val="2000"/>
              <a:buFont typeface="Lato Light"/>
              <a:buNone/>
            </a:pPr>
            <a:r>
              <a:rPr lang="ru-RU" sz="2000" b="1" dirty="0" smtClean="0">
                <a:solidFill>
                  <a:srgbClr val="4A5C65"/>
                </a:solidFill>
                <a:latin typeface="Constantia" panose="02030602050306030303" pitchFamily="18" charset="0"/>
                <a:cs typeface="Arial" charset="0"/>
                <a:sym typeface="Lato Light"/>
              </a:rPr>
              <a:t>Цель </a:t>
            </a:r>
          </a:p>
          <a:p>
            <a:pPr marL="0" indent="0" algn="ctr" eaLnBrk="1" hangingPunct="1">
              <a:buClr>
                <a:srgbClr val="A6BCC9"/>
              </a:buClr>
              <a:buSzPts val="2000"/>
              <a:buFont typeface="Lato Light"/>
              <a:buNone/>
            </a:pPr>
            <a:r>
              <a:rPr lang="ru-RU" sz="2000" b="1" dirty="0" smtClean="0">
                <a:solidFill>
                  <a:srgbClr val="4A5C65"/>
                </a:solidFill>
                <a:latin typeface="Constantia" panose="02030602050306030303" pitchFamily="18" charset="0"/>
                <a:cs typeface="Arial" charset="0"/>
                <a:sym typeface="Lato Light"/>
              </a:rPr>
              <a:t>педагогической </a:t>
            </a:r>
          </a:p>
          <a:p>
            <a:pPr marL="0" indent="0" algn="ctr" eaLnBrk="1" hangingPunct="1">
              <a:buClr>
                <a:srgbClr val="A6BCC9"/>
              </a:buClr>
              <a:buSzPts val="2000"/>
              <a:buFont typeface="Lato Light"/>
              <a:buNone/>
            </a:pPr>
            <a:r>
              <a:rPr lang="ru-RU" sz="2000" b="1" dirty="0" smtClean="0">
                <a:solidFill>
                  <a:srgbClr val="4A5C65"/>
                </a:solidFill>
                <a:latin typeface="Constantia" panose="02030602050306030303" pitchFamily="18" charset="0"/>
                <a:cs typeface="Arial" charset="0"/>
                <a:sym typeface="Lato Light"/>
              </a:rPr>
              <a:t>деятельности</a:t>
            </a:r>
          </a:p>
        </p:txBody>
      </p:sp>
      <p:grpSp>
        <p:nvGrpSpPr>
          <p:cNvPr id="32772" name="Google Shape;433;p21"/>
          <p:cNvGrpSpPr>
            <a:grpSpLocks/>
          </p:cNvGrpSpPr>
          <p:nvPr/>
        </p:nvGrpSpPr>
        <p:grpSpPr bwMode="auto">
          <a:xfrm>
            <a:off x="3986938" y="551760"/>
            <a:ext cx="1447800" cy="1446213"/>
            <a:chOff x="6643075" y="3664250"/>
            <a:chExt cx="407950" cy="407975"/>
          </a:xfrm>
        </p:grpSpPr>
        <p:sp>
          <p:nvSpPr>
            <p:cNvPr id="32788" name="Google Shape;434;p21"/>
            <p:cNvSpPr>
              <a:spLocks/>
            </p:cNvSpPr>
            <p:nvPr/>
          </p:nvSpPr>
          <p:spPr bwMode="auto">
            <a:xfrm>
              <a:off x="6794075" y="3815250"/>
              <a:ext cx="211300" cy="211300"/>
            </a:xfrm>
            <a:custGeom>
              <a:avLst/>
              <a:gdLst/>
              <a:ahLst/>
              <a:cxnLst>
                <a:cxn ang="0">
                  <a:pos x="0" y="8135"/>
                </a:cxn>
                <a:cxn ang="0">
                  <a:pos x="0" y="8135"/>
                </a:cxn>
                <a:cxn ang="0">
                  <a:pos x="438" y="8257"/>
                </a:cxn>
                <a:cxn ang="0">
                  <a:pos x="852" y="8354"/>
                </a:cxn>
                <a:cxn ang="0">
                  <a:pos x="1291" y="8403"/>
                </a:cxn>
                <a:cxn ang="0">
                  <a:pos x="1729" y="8452"/>
                </a:cxn>
                <a:cxn ang="0">
                  <a:pos x="2168" y="8452"/>
                </a:cxn>
                <a:cxn ang="0">
                  <a:pos x="2606" y="8427"/>
                </a:cxn>
                <a:cxn ang="0">
                  <a:pos x="3020" y="8378"/>
                </a:cxn>
                <a:cxn ang="0">
                  <a:pos x="3458" y="8281"/>
                </a:cxn>
                <a:cxn ang="0">
                  <a:pos x="3872" y="8184"/>
                </a:cxn>
                <a:cxn ang="0">
                  <a:pos x="4311" y="8037"/>
                </a:cxn>
                <a:cxn ang="0">
                  <a:pos x="4701" y="7867"/>
                </a:cxn>
                <a:cxn ang="0">
                  <a:pos x="5115" y="7672"/>
                </a:cxn>
                <a:cxn ang="0">
                  <a:pos x="5504" y="7429"/>
                </a:cxn>
                <a:cxn ang="0">
                  <a:pos x="5870" y="7185"/>
                </a:cxn>
                <a:cxn ang="0">
                  <a:pos x="6235" y="6893"/>
                </a:cxn>
                <a:cxn ang="0">
                  <a:pos x="6576" y="6576"/>
                </a:cxn>
                <a:cxn ang="0">
                  <a:pos x="6576" y="6576"/>
                </a:cxn>
                <a:cxn ang="0">
                  <a:pos x="6892" y="6235"/>
                </a:cxn>
                <a:cxn ang="0">
                  <a:pos x="7185" y="5870"/>
                </a:cxn>
                <a:cxn ang="0">
                  <a:pos x="7428" y="5505"/>
                </a:cxn>
                <a:cxn ang="0">
                  <a:pos x="7672" y="5115"/>
                </a:cxn>
                <a:cxn ang="0">
                  <a:pos x="7867" y="4701"/>
                </a:cxn>
                <a:cxn ang="0">
                  <a:pos x="8037" y="4311"/>
                </a:cxn>
                <a:cxn ang="0">
                  <a:pos x="8183" y="3873"/>
                </a:cxn>
                <a:cxn ang="0">
                  <a:pos x="8281" y="3459"/>
                </a:cxn>
                <a:cxn ang="0">
                  <a:pos x="8378" y="3020"/>
                </a:cxn>
                <a:cxn ang="0">
                  <a:pos x="8427" y="2606"/>
                </a:cxn>
                <a:cxn ang="0">
                  <a:pos x="8451" y="2168"/>
                </a:cxn>
                <a:cxn ang="0">
                  <a:pos x="8451" y="1730"/>
                </a:cxn>
                <a:cxn ang="0">
                  <a:pos x="8402" y="1291"/>
                </a:cxn>
                <a:cxn ang="0">
                  <a:pos x="8354" y="853"/>
                </a:cxn>
                <a:cxn ang="0">
                  <a:pos x="8256" y="439"/>
                </a:cxn>
                <a:cxn ang="0">
                  <a:pos x="8135" y="0"/>
                </a:cxn>
              </a:cxnLst>
              <a:rect l="0" t="0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32789" name="Google Shape;435;p21"/>
            <p:cNvSpPr>
              <a:spLocks/>
            </p:cNvSpPr>
            <p:nvPr/>
          </p:nvSpPr>
          <p:spPr bwMode="auto">
            <a:xfrm>
              <a:off x="6643075" y="3664250"/>
              <a:ext cx="407950" cy="407975"/>
            </a:xfrm>
            <a:custGeom>
              <a:avLst/>
              <a:gdLst/>
              <a:ahLst/>
              <a:cxnLst>
                <a:cxn ang="0">
                  <a:pos x="15538" y="0"/>
                </a:cxn>
                <a:cxn ang="0">
                  <a:pos x="14102" y="293"/>
                </a:cxn>
                <a:cxn ang="0">
                  <a:pos x="11666" y="1608"/>
                </a:cxn>
                <a:cxn ang="0">
                  <a:pos x="9352" y="1851"/>
                </a:cxn>
                <a:cxn ang="0">
                  <a:pos x="7014" y="1827"/>
                </a:cxn>
                <a:cxn ang="0">
                  <a:pos x="4774" y="2679"/>
                </a:cxn>
                <a:cxn ang="0">
                  <a:pos x="3264" y="3995"/>
                </a:cxn>
                <a:cxn ang="0">
                  <a:pos x="2070" y="6089"/>
                </a:cxn>
                <a:cxn ang="0">
                  <a:pos x="1729" y="8427"/>
                </a:cxn>
                <a:cxn ang="0">
                  <a:pos x="2265" y="10716"/>
                </a:cxn>
                <a:cxn ang="0">
                  <a:pos x="609" y="13347"/>
                </a:cxn>
                <a:cxn ang="0">
                  <a:pos x="24" y="15052"/>
                </a:cxn>
                <a:cxn ang="0">
                  <a:pos x="244" y="16075"/>
                </a:cxn>
                <a:cxn ang="0">
                  <a:pos x="804" y="16318"/>
                </a:cxn>
                <a:cxn ang="0">
                  <a:pos x="2143" y="16075"/>
                </a:cxn>
                <a:cxn ang="0">
                  <a:pos x="5358" y="14224"/>
                </a:cxn>
                <a:cxn ang="0">
                  <a:pos x="9304" y="10936"/>
                </a:cxn>
                <a:cxn ang="0">
                  <a:pos x="12397" y="7696"/>
                </a:cxn>
                <a:cxn ang="0">
                  <a:pos x="15149" y="3946"/>
                </a:cxn>
                <a:cxn ang="0">
                  <a:pos x="16269" y="1389"/>
                </a:cxn>
                <a:cxn ang="0">
                  <a:pos x="16245" y="487"/>
                </a:cxn>
                <a:cxn ang="0">
                  <a:pos x="1827" y="13810"/>
                </a:cxn>
                <a:cxn ang="0">
                  <a:pos x="1681" y="13176"/>
                </a:cxn>
                <a:cxn ang="0">
                  <a:pos x="2533" y="11277"/>
                </a:cxn>
                <a:cxn ang="0">
                  <a:pos x="3605" y="12714"/>
                </a:cxn>
                <a:cxn ang="0">
                  <a:pos x="3751" y="13444"/>
                </a:cxn>
                <a:cxn ang="0">
                  <a:pos x="2168" y="13956"/>
                </a:cxn>
                <a:cxn ang="0">
                  <a:pos x="1827" y="13810"/>
                </a:cxn>
                <a:cxn ang="0">
                  <a:pos x="7842" y="4384"/>
                </a:cxn>
                <a:cxn ang="0">
                  <a:pos x="7574" y="3897"/>
                </a:cxn>
                <a:cxn ang="0">
                  <a:pos x="7745" y="3483"/>
                </a:cxn>
                <a:cxn ang="0">
                  <a:pos x="8159" y="3313"/>
                </a:cxn>
                <a:cxn ang="0">
                  <a:pos x="8646" y="3580"/>
                </a:cxn>
                <a:cxn ang="0">
                  <a:pos x="8743" y="4019"/>
                </a:cxn>
                <a:cxn ang="0">
                  <a:pos x="8378" y="4433"/>
                </a:cxn>
                <a:cxn ang="0">
                  <a:pos x="9133" y="5943"/>
                </a:cxn>
                <a:cxn ang="0">
                  <a:pos x="8743" y="5651"/>
                </a:cxn>
                <a:cxn ang="0">
                  <a:pos x="8841" y="5285"/>
                </a:cxn>
                <a:cxn ang="0">
                  <a:pos x="9206" y="5188"/>
                </a:cxn>
                <a:cxn ang="0">
                  <a:pos x="9523" y="5553"/>
                </a:cxn>
                <a:cxn ang="0">
                  <a:pos x="9279" y="5919"/>
                </a:cxn>
                <a:cxn ang="0">
                  <a:pos x="9986" y="4409"/>
                </a:cxn>
                <a:cxn ang="0">
                  <a:pos x="9596" y="4092"/>
                </a:cxn>
                <a:cxn ang="0">
                  <a:pos x="9693" y="3751"/>
                </a:cxn>
                <a:cxn ang="0">
                  <a:pos x="10059" y="3629"/>
                </a:cxn>
                <a:cxn ang="0">
                  <a:pos x="10375" y="4019"/>
                </a:cxn>
                <a:cxn ang="0">
                  <a:pos x="10132" y="4384"/>
                </a:cxn>
                <a:cxn ang="0">
                  <a:pos x="13200" y="4165"/>
                </a:cxn>
                <a:cxn ang="0">
                  <a:pos x="12007" y="3020"/>
                </a:cxn>
                <a:cxn ang="0">
                  <a:pos x="12153" y="2046"/>
                </a:cxn>
                <a:cxn ang="0">
                  <a:pos x="13541" y="1681"/>
                </a:cxn>
                <a:cxn ang="0">
                  <a:pos x="13858" y="1900"/>
                </a:cxn>
                <a:cxn ang="0">
                  <a:pos x="13882" y="2679"/>
                </a:cxn>
                <a:cxn ang="0">
                  <a:pos x="13200" y="4165"/>
                </a:cxn>
              </a:cxnLst>
              <a:rect l="0" t="0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grpSp>
        <p:nvGrpSpPr>
          <p:cNvPr id="32773" name="Google Shape;436;p21"/>
          <p:cNvGrpSpPr>
            <a:grpSpLocks/>
          </p:cNvGrpSpPr>
          <p:nvPr/>
        </p:nvGrpSpPr>
        <p:grpSpPr bwMode="auto">
          <a:xfrm rot="-587344">
            <a:off x="4104917" y="2167603"/>
            <a:ext cx="595313" cy="593725"/>
            <a:chOff x="576250" y="4319400"/>
            <a:chExt cx="442075" cy="442050"/>
          </a:xfrm>
        </p:grpSpPr>
        <p:sp>
          <p:nvSpPr>
            <p:cNvPr id="32784" name="Google Shape;437;p21"/>
            <p:cNvSpPr>
              <a:spLocks/>
            </p:cNvSpPr>
            <p:nvPr/>
          </p:nvSpPr>
          <p:spPr bwMode="auto">
            <a:xfrm>
              <a:off x="576250" y="4319400"/>
              <a:ext cx="442075" cy="442050"/>
            </a:xfrm>
            <a:custGeom>
              <a:avLst/>
              <a:gdLst/>
              <a:ahLst/>
              <a:cxnLst>
                <a:cxn ang="0">
                  <a:pos x="16416" y="7209"/>
                </a:cxn>
                <a:cxn ang="0">
                  <a:pos x="16684" y="6868"/>
                </a:cxn>
                <a:cxn ang="0">
                  <a:pos x="17146" y="6040"/>
                </a:cxn>
                <a:cxn ang="0">
                  <a:pos x="17560" y="4506"/>
                </a:cxn>
                <a:cxn ang="0">
                  <a:pos x="17682" y="2898"/>
                </a:cxn>
                <a:cxn ang="0">
                  <a:pos x="17609" y="1510"/>
                </a:cxn>
                <a:cxn ang="0">
                  <a:pos x="17366" y="585"/>
                </a:cxn>
                <a:cxn ang="0">
                  <a:pos x="17244" y="439"/>
                </a:cxn>
                <a:cxn ang="0">
                  <a:pos x="16854" y="219"/>
                </a:cxn>
                <a:cxn ang="0">
                  <a:pos x="15734" y="25"/>
                </a:cxn>
                <a:cxn ang="0">
                  <a:pos x="14248" y="25"/>
                </a:cxn>
                <a:cxn ang="0">
                  <a:pos x="12641" y="244"/>
                </a:cxn>
                <a:cxn ang="0">
                  <a:pos x="11204" y="755"/>
                </a:cxn>
                <a:cxn ang="0">
                  <a:pos x="10619" y="1121"/>
                </a:cxn>
                <a:cxn ang="0">
                  <a:pos x="390" y="6211"/>
                </a:cxn>
                <a:cxn ang="0">
                  <a:pos x="147" y="6259"/>
                </a:cxn>
                <a:cxn ang="0">
                  <a:pos x="0" y="6454"/>
                </a:cxn>
                <a:cxn ang="0">
                  <a:pos x="171" y="6771"/>
                </a:cxn>
                <a:cxn ang="0">
                  <a:pos x="950" y="9718"/>
                </a:cxn>
                <a:cxn ang="0">
                  <a:pos x="682" y="9815"/>
                </a:cxn>
                <a:cxn ang="0">
                  <a:pos x="561" y="10083"/>
                </a:cxn>
                <a:cxn ang="0">
                  <a:pos x="731" y="10424"/>
                </a:cxn>
                <a:cxn ang="0">
                  <a:pos x="7380" y="17049"/>
                </a:cxn>
                <a:cxn ang="0">
                  <a:pos x="7697" y="17122"/>
                </a:cxn>
                <a:cxn ang="0">
                  <a:pos x="7916" y="16878"/>
                </a:cxn>
                <a:cxn ang="0">
                  <a:pos x="8525" y="15100"/>
                </a:cxn>
                <a:cxn ang="0">
                  <a:pos x="11033" y="17609"/>
                </a:cxn>
                <a:cxn ang="0">
                  <a:pos x="11301" y="17682"/>
                </a:cxn>
                <a:cxn ang="0">
                  <a:pos x="11447" y="17438"/>
                </a:cxn>
                <a:cxn ang="0">
                  <a:pos x="6162" y="12202"/>
                </a:cxn>
                <a:cxn ang="0">
                  <a:pos x="6016" y="12324"/>
                </a:cxn>
                <a:cxn ang="0">
                  <a:pos x="5724" y="12348"/>
                </a:cxn>
                <a:cxn ang="0">
                  <a:pos x="5480" y="12202"/>
                </a:cxn>
                <a:cxn ang="0">
                  <a:pos x="5359" y="12056"/>
                </a:cxn>
                <a:cxn ang="0">
                  <a:pos x="5334" y="11764"/>
                </a:cxn>
                <a:cxn ang="0">
                  <a:pos x="5480" y="11520"/>
                </a:cxn>
                <a:cxn ang="0">
                  <a:pos x="8086" y="8939"/>
                </a:cxn>
                <a:cxn ang="0">
                  <a:pos x="8354" y="8841"/>
                </a:cxn>
                <a:cxn ang="0">
                  <a:pos x="8622" y="8939"/>
                </a:cxn>
                <a:cxn ang="0">
                  <a:pos x="8744" y="9060"/>
                </a:cxn>
                <a:cxn ang="0">
                  <a:pos x="8841" y="9328"/>
                </a:cxn>
                <a:cxn ang="0">
                  <a:pos x="8744" y="9596"/>
                </a:cxn>
                <a:cxn ang="0">
                  <a:pos x="13396" y="7307"/>
                </a:cxn>
                <a:cxn ang="0">
                  <a:pos x="13152" y="7477"/>
                </a:cxn>
                <a:cxn ang="0">
                  <a:pos x="12689" y="7526"/>
                </a:cxn>
                <a:cxn ang="0">
                  <a:pos x="12300" y="7307"/>
                </a:cxn>
                <a:cxn ang="0">
                  <a:pos x="10278" y="5261"/>
                </a:cxn>
                <a:cxn ang="0">
                  <a:pos x="10132" y="4847"/>
                </a:cxn>
                <a:cxn ang="0">
                  <a:pos x="10278" y="4408"/>
                </a:cxn>
                <a:cxn ang="0">
                  <a:pos x="11326" y="3313"/>
                </a:cxn>
                <a:cxn ang="0">
                  <a:pos x="11666" y="3045"/>
                </a:cxn>
                <a:cxn ang="0">
                  <a:pos x="12227" y="2777"/>
                </a:cxn>
                <a:cxn ang="0">
                  <a:pos x="12836" y="2704"/>
                </a:cxn>
                <a:cxn ang="0">
                  <a:pos x="13469" y="2777"/>
                </a:cxn>
                <a:cxn ang="0">
                  <a:pos x="14029" y="3045"/>
                </a:cxn>
                <a:cxn ang="0">
                  <a:pos x="14370" y="3313"/>
                </a:cxn>
                <a:cxn ang="0">
                  <a:pos x="14735" y="3848"/>
                </a:cxn>
                <a:cxn ang="0">
                  <a:pos x="14954" y="4433"/>
                </a:cxn>
                <a:cxn ang="0">
                  <a:pos x="14979" y="5042"/>
                </a:cxn>
                <a:cxn ang="0">
                  <a:pos x="14833" y="5651"/>
                </a:cxn>
                <a:cxn ang="0">
                  <a:pos x="14516" y="6186"/>
                </a:cxn>
                <a:cxn ang="0">
                  <a:pos x="13396" y="7307"/>
                </a:cxn>
              </a:cxnLst>
              <a:rect l="0" t="0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32785" name="Google Shape;438;p21"/>
            <p:cNvSpPr>
              <a:spLocks/>
            </p:cNvSpPr>
            <p:nvPr/>
          </p:nvSpPr>
          <p:spPr bwMode="auto">
            <a:xfrm>
              <a:off x="595725" y="4668875"/>
              <a:ext cx="73100" cy="73100"/>
            </a:xfrm>
            <a:custGeom>
              <a:avLst/>
              <a:gdLst/>
              <a:ahLst/>
              <a:cxnLst>
                <a:cxn ang="0">
                  <a:pos x="2656" y="269"/>
                </a:cxn>
                <a:cxn ang="0">
                  <a:pos x="2656" y="269"/>
                </a:cxn>
                <a:cxn ang="0">
                  <a:pos x="2509" y="147"/>
                </a:cxn>
                <a:cxn ang="0">
                  <a:pos x="2363" y="74"/>
                </a:cxn>
                <a:cxn ang="0">
                  <a:pos x="2193" y="25"/>
                </a:cxn>
                <a:cxn ang="0">
                  <a:pos x="2022" y="1"/>
                </a:cxn>
                <a:cxn ang="0">
                  <a:pos x="1852" y="25"/>
                </a:cxn>
                <a:cxn ang="0">
                  <a:pos x="1681" y="74"/>
                </a:cxn>
                <a:cxn ang="0">
                  <a:pos x="1511" y="147"/>
                </a:cxn>
                <a:cxn ang="0">
                  <a:pos x="1365" y="269"/>
                </a:cxn>
                <a:cxn ang="0">
                  <a:pos x="1365" y="269"/>
                </a:cxn>
                <a:cxn ang="0">
                  <a:pos x="1219" y="488"/>
                </a:cxn>
                <a:cxn ang="0">
                  <a:pos x="999" y="829"/>
                </a:cxn>
                <a:cxn ang="0">
                  <a:pos x="561" y="1730"/>
                </a:cxn>
                <a:cxn ang="0">
                  <a:pos x="171" y="2558"/>
                </a:cxn>
                <a:cxn ang="0">
                  <a:pos x="1" y="2924"/>
                </a:cxn>
                <a:cxn ang="0">
                  <a:pos x="1" y="2924"/>
                </a:cxn>
                <a:cxn ang="0">
                  <a:pos x="366" y="2753"/>
                </a:cxn>
                <a:cxn ang="0">
                  <a:pos x="1194" y="2363"/>
                </a:cxn>
                <a:cxn ang="0">
                  <a:pos x="2095" y="1925"/>
                </a:cxn>
                <a:cxn ang="0">
                  <a:pos x="2436" y="1706"/>
                </a:cxn>
                <a:cxn ang="0">
                  <a:pos x="2656" y="1560"/>
                </a:cxn>
                <a:cxn ang="0">
                  <a:pos x="2656" y="1560"/>
                </a:cxn>
                <a:cxn ang="0">
                  <a:pos x="2777" y="1414"/>
                </a:cxn>
                <a:cxn ang="0">
                  <a:pos x="2850" y="1243"/>
                </a:cxn>
                <a:cxn ang="0">
                  <a:pos x="2899" y="1073"/>
                </a:cxn>
                <a:cxn ang="0">
                  <a:pos x="2923" y="902"/>
                </a:cxn>
                <a:cxn ang="0">
                  <a:pos x="2899" y="732"/>
                </a:cxn>
                <a:cxn ang="0">
                  <a:pos x="2850" y="561"/>
                </a:cxn>
                <a:cxn ang="0">
                  <a:pos x="2777" y="415"/>
                </a:cxn>
                <a:cxn ang="0">
                  <a:pos x="2656" y="269"/>
                </a:cxn>
                <a:cxn ang="0">
                  <a:pos x="2656" y="269"/>
                </a:cxn>
              </a:cxnLst>
              <a:rect l="0" t="0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32786" name="Google Shape;439;p21"/>
            <p:cNvSpPr>
              <a:spLocks/>
            </p:cNvSpPr>
            <p:nvPr/>
          </p:nvSpPr>
          <p:spPr bwMode="auto">
            <a:xfrm>
              <a:off x="652350" y="4711500"/>
              <a:ext cx="46925" cy="46925"/>
            </a:xfrm>
            <a:custGeom>
              <a:avLst/>
              <a:gdLst/>
              <a:ahLst/>
              <a:cxnLst>
                <a:cxn ang="0">
                  <a:pos x="1657" y="244"/>
                </a:cxn>
                <a:cxn ang="0">
                  <a:pos x="1657" y="244"/>
                </a:cxn>
                <a:cxn ang="0">
                  <a:pos x="1535" y="147"/>
                </a:cxn>
                <a:cxn ang="0">
                  <a:pos x="1413" y="74"/>
                </a:cxn>
                <a:cxn ang="0">
                  <a:pos x="1267" y="25"/>
                </a:cxn>
                <a:cxn ang="0">
                  <a:pos x="1121" y="1"/>
                </a:cxn>
                <a:cxn ang="0">
                  <a:pos x="975" y="25"/>
                </a:cxn>
                <a:cxn ang="0">
                  <a:pos x="829" y="74"/>
                </a:cxn>
                <a:cxn ang="0">
                  <a:pos x="707" y="147"/>
                </a:cxn>
                <a:cxn ang="0">
                  <a:pos x="585" y="244"/>
                </a:cxn>
                <a:cxn ang="0">
                  <a:pos x="585" y="244"/>
                </a:cxn>
                <a:cxn ang="0">
                  <a:pos x="464" y="391"/>
                </a:cxn>
                <a:cxn ang="0">
                  <a:pos x="366" y="610"/>
                </a:cxn>
                <a:cxn ang="0">
                  <a:pos x="269" y="878"/>
                </a:cxn>
                <a:cxn ang="0">
                  <a:pos x="171" y="1170"/>
                </a:cxn>
                <a:cxn ang="0">
                  <a:pos x="50" y="1681"/>
                </a:cxn>
                <a:cxn ang="0">
                  <a:pos x="1" y="1876"/>
                </a:cxn>
                <a:cxn ang="0">
                  <a:pos x="1" y="1876"/>
                </a:cxn>
                <a:cxn ang="0">
                  <a:pos x="220" y="1852"/>
                </a:cxn>
                <a:cxn ang="0">
                  <a:pos x="731" y="1706"/>
                </a:cxn>
                <a:cxn ang="0">
                  <a:pos x="999" y="1633"/>
                </a:cxn>
                <a:cxn ang="0">
                  <a:pos x="1267" y="1535"/>
                </a:cxn>
                <a:cxn ang="0">
                  <a:pos x="1511" y="1413"/>
                </a:cxn>
                <a:cxn ang="0">
                  <a:pos x="1657" y="1316"/>
                </a:cxn>
                <a:cxn ang="0">
                  <a:pos x="1657" y="1316"/>
                </a:cxn>
                <a:cxn ang="0">
                  <a:pos x="1754" y="1194"/>
                </a:cxn>
                <a:cxn ang="0">
                  <a:pos x="1827" y="1048"/>
                </a:cxn>
                <a:cxn ang="0">
                  <a:pos x="1876" y="926"/>
                </a:cxn>
                <a:cxn ang="0">
                  <a:pos x="1876" y="780"/>
                </a:cxn>
                <a:cxn ang="0">
                  <a:pos x="1876" y="634"/>
                </a:cxn>
                <a:cxn ang="0">
                  <a:pos x="1827" y="488"/>
                </a:cxn>
                <a:cxn ang="0">
                  <a:pos x="1754" y="366"/>
                </a:cxn>
                <a:cxn ang="0">
                  <a:pos x="1657" y="244"/>
                </a:cxn>
                <a:cxn ang="0">
                  <a:pos x="1657" y="244"/>
                </a:cxn>
              </a:cxnLst>
              <a:rect l="0" t="0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32787" name="Google Shape;440;p21"/>
            <p:cNvSpPr>
              <a:spLocks/>
            </p:cNvSpPr>
            <p:nvPr/>
          </p:nvSpPr>
          <p:spPr bwMode="auto">
            <a:xfrm>
              <a:off x="579300" y="4638450"/>
              <a:ext cx="46900" cy="46900"/>
            </a:xfrm>
            <a:custGeom>
              <a:avLst/>
              <a:gdLst/>
              <a:ahLst/>
              <a:cxnLst>
                <a:cxn ang="0">
                  <a:pos x="1632" y="219"/>
                </a:cxn>
                <a:cxn ang="0">
                  <a:pos x="1632" y="219"/>
                </a:cxn>
                <a:cxn ang="0">
                  <a:pos x="1510" y="122"/>
                </a:cxn>
                <a:cxn ang="0">
                  <a:pos x="1388" y="49"/>
                </a:cxn>
                <a:cxn ang="0">
                  <a:pos x="1242" y="0"/>
                </a:cxn>
                <a:cxn ang="0">
                  <a:pos x="1096" y="0"/>
                </a:cxn>
                <a:cxn ang="0">
                  <a:pos x="950" y="0"/>
                </a:cxn>
                <a:cxn ang="0">
                  <a:pos x="828" y="49"/>
                </a:cxn>
                <a:cxn ang="0">
                  <a:pos x="682" y="122"/>
                </a:cxn>
                <a:cxn ang="0">
                  <a:pos x="560" y="219"/>
                </a:cxn>
                <a:cxn ang="0">
                  <a:pos x="560" y="219"/>
                </a:cxn>
                <a:cxn ang="0">
                  <a:pos x="463" y="366"/>
                </a:cxn>
                <a:cxn ang="0">
                  <a:pos x="341" y="609"/>
                </a:cxn>
                <a:cxn ang="0">
                  <a:pos x="244" y="877"/>
                </a:cxn>
                <a:cxn ang="0">
                  <a:pos x="171" y="1145"/>
                </a:cxn>
                <a:cxn ang="0">
                  <a:pos x="25" y="1656"/>
                </a:cxn>
                <a:cxn ang="0">
                  <a:pos x="0" y="1876"/>
                </a:cxn>
                <a:cxn ang="0">
                  <a:pos x="0" y="1876"/>
                </a:cxn>
                <a:cxn ang="0">
                  <a:pos x="195" y="1827"/>
                </a:cxn>
                <a:cxn ang="0">
                  <a:pos x="707" y="1705"/>
                </a:cxn>
                <a:cxn ang="0">
                  <a:pos x="999" y="1608"/>
                </a:cxn>
                <a:cxn ang="0">
                  <a:pos x="1267" y="1510"/>
                </a:cxn>
                <a:cxn ang="0">
                  <a:pos x="1486" y="1413"/>
                </a:cxn>
                <a:cxn ang="0">
                  <a:pos x="1632" y="1291"/>
                </a:cxn>
                <a:cxn ang="0">
                  <a:pos x="1632" y="1291"/>
                </a:cxn>
                <a:cxn ang="0">
                  <a:pos x="1729" y="1169"/>
                </a:cxn>
                <a:cxn ang="0">
                  <a:pos x="1802" y="1048"/>
                </a:cxn>
                <a:cxn ang="0">
                  <a:pos x="1851" y="901"/>
                </a:cxn>
                <a:cxn ang="0">
                  <a:pos x="1876" y="755"/>
                </a:cxn>
                <a:cxn ang="0">
                  <a:pos x="1851" y="609"/>
                </a:cxn>
                <a:cxn ang="0">
                  <a:pos x="1802" y="463"/>
                </a:cxn>
                <a:cxn ang="0">
                  <a:pos x="1729" y="341"/>
                </a:cxn>
                <a:cxn ang="0">
                  <a:pos x="1632" y="219"/>
                </a:cxn>
                <a:cxn ang="0">
                  <a:pos x="1632" y="219"/>
                </a:cxn>
              </a:cxnLst>
              <a:rect l="0" t="0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sp>
        <p:nvSpPr>
          <p:cNvPr id="32774" name="Google Shape;441;p21"/>
          <p:cNvSpPr>
            <a:spLocks/>
          </p:cNvSpPr>
          <p:nvPr/>
        </p:nvSpPr>
        <p:spPr bwMode="auto">
          <a:xfrm>
            <a:off x="3946066" y="615195"/>
            <a:ext cx="225425" cy="215900"/>
          </a:xfrm>
          <a:custGeom>
            <a:avLst/>
            <a:gdLst/>
            <a:ahLst/>
            <a:cxnLst>
              <a:cxn ang="0">
                <a:pos x="7234" y="293"/>
              </a:cxn>
              <a:cxn ang="0">
                <a:pos x="7380" y="74"/>
              </a:cxn>
              <a:cxn ang="0">
                <a:pos x="7550" y="1"/>
              </a:cxn>
              <a:cxn ang="0">
                <a:pos x="7721" y="74"/>
              </a:cxn>
              <a:cxn ang="0">
                <a:pos x="7867" y="293"/>
              </a:cxn>
              <a:cxn ang="0">
                <a:pos x="9523" y="4092"/>
              </a:cxn>
              <a:cxn ang="0">
                <a:pos x="9718" y="4360"/>
              </a:cxn>
              <a:cxn ang="0">
                <a:pos x="9986" y="4604"/>
              </a:cxn>
              <a:cxn ang="0">
                <a:pos x="10302" y="4774"/>
              </a:cxn>
              <a:cxn ang="0">
                <a:pos x="10619" y="4872"/>
              </a:cxn>
              <a:cxn ang="0">
                <a:pos x="14711" y="5286"/>
              </a:cxn>
              <a:cxn ang="0">
                <a:pos x="14979" y="5359"/>
              </a:cxn>
              <a:cxn ang="0">
                <a:pos x="15100" y="5505"/>
              </a:cxn>
              <a:cxn ang="0">
                <a:pos x="15076" y="5675"/>
              </a:cxn>
              <a:cxn ang="0">
                <a:pos x="14906" y="5895"/>
              </a:cxn>
              <a:cxn ang="0">
                <a:pos x="11837" y="8622"/>
              </a:cxn>
              <a:cxn ang="0">
                <a:pos x="11618" y="8890"/>
              </a:cxn>
              <a:cxn ang="0">
                <a:pos x="11472" y="9231"/>
              </a:cxn>
              <a:cxn ang="0">
                <a:pos x="11398" y="9572"/>
              </a:cxn>
              <a:cxn ang="0">
                <a:pos x="11423" y="9913"/>
              </a:cxn>
              <a:cxn ang="0">
                <a:pos x="12300" y="13956"/>
              </a:cxn>
              <a:cxn ang="0">
                <a:pos x="12300" y="14200"/>
              </a:cxn>
              <a:cxn ang="0">
                <a:pos x="12227" y="14370"/>
              </a:cxn>
              <a:cxn ang="0">
                <a:pos x="12032" y="14419"/>
              </a:cxn>
              <a:cxn ang="0">
                <a:pos x="11788" y="14321"/>
              </a:cxn>
              <a:cxn ang="0">
                <a:pos x="8232" y="12227"/>
              </a:cxn>
              <a:cxn ang="0">
                <a:pos x="7916" y="12105"/>
              </a:cxn>
              <a:cxn ang="0">
                <a:pos x="7550" y="12081"/>
              </a:cxn>
              <a:cxn ang="0">
                <a:pos x="7185" y="12105"/>
              </a:cxn>
              <a:cxn ang="0">
                <a:pos x="6868" y="12227"/>
              </a:cxn>
              <a:cxn ang="0">
                <a:pos x="3313" y="14321"/>
              </a:cxn>
              <a:cxn ang="0">
                <a:pos x="3069" y="14419"/>
              </a:cxn>
              <a:cxn ang="0">
                <a:pos x="2874" y="14370"/>
              </a:cxn>
              <a:cxn ang="0">
                <a:pos x="2801" y="14200"/>
              </a:cxn>
              <a:cxn ang="0">
                <a:pos x="2801" y="13956"/>
              </a:cxn>
              <a:cxn ang="0">
                <a:pos x="3678" y="9913"/>
              </a:cxn>
              <a:cxn ang="0">
                <a:pos x="3702" y="9572"/>
              </a:cxn>
              <a:cxn ang="0">
                <a:pos x="3629" y="9231"/>
              </a:cxn>
              <a:cxn ang="0">
                <a:pos x="3483" y="8890"/>
              </a:cxn>
              <a:cxn ang="0">
                <a:pos x="3264" y="8622"/>
              </a:cxn>
              <a:cxn ang="0">
                <a:pos x="195" y="5895"/>
              </a:cxn>
              <a:cxn ang="0">
                <a:pos x="25" y="5675"/>
              </a:cxn>
              <a:cxn ang="0">
                <a:pos x="0" y="5505"/>
              </a:cxn>
              <a:cxn ang="0">
                <a:pos x="122" y="5359"/>
              </a:cxn>
              <a:cxn ang="0">
                <a:pos x="390" y="5286"/>
              </a:cxn>
              <a:cxn ang="0">
                <a:pos x="4482" y="4872"/>
              </a:cxn>
              <a:cxn ang="0">
                <a:pos x="4798" y="4774"/>
              </a:cxn>
              <a:cxn ang="0">
                <a:pos x="5115" y="4604"/>
              </a:cxn>
              <a:cxn ang="0">
                <a:pos x="5383" y="4360"/>
              </a:cxn>
              <a:cxn ang="0">
                <a:pos x="5578" y="4092"/>
              </a:cxn>
            </a:cxnLst>
            <a:rect l="0" t="0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32777" name="Google Shape;444;p21"/>
          <p:cNvSpPr>
            <a:spLocks/>
          </p:cNvSpPr>
          <p:nvPr/>
        </p:nvSpPr>
        <p:spPr bwMode="auto">
          <a:xfrm rot="1280404">
            <a:off x="3589338" y="1614488"/>
            <a:ext cx="138112" cy="130175"/>
          </a:xfrm>
          <a:custGeom>
            <a:avLst/>
            <a:gdLst/>
            <a:ahLst/>
            <a:cxnLst>
              <a:cxn ang="0">
                <a:pos x="7234" y="293"/>
              </a:cxn>
              <a:cxn ang="0">
                <a:pos x="7380" y="74"/>
              </a:cxn>
              <a:cxn ang="0">
                <a:pos x="7550" y="1"/>
              </a:cxn>
              <a:cxn ang="0">
                <a:pos x="7721" y="74"/>
              </a:cxn>
              <a:cxn ang="0">
                <a:pos x="7867" y="293"/>
              </a:cxn>
              <a:cxn ang="0">
                <a:pos x="9523" y="4092"/>
              </a:cxn>
              <a:cxn ang="0">
                <a:pos x="9718" y="4360"/>
              </a:cxn>
              <a:cxn ang="0">
                <a:pos x="9986" y="4604"/>
              </a:cxn>
              <a:cxn ang="0">
                <a:pos x="10302" y="4774"/>
              </a:cxn>
              <a:cxn ang="0">
                <a:pos x="10619" y="4872"/>
              </a:cxn>
              <a:cxn ang="0">
                <a:pos x="14711" y="5286"/>
              </a:cxn>
              <a:cxn ang="0">
                <a:pos x="14979" y="5359"/>
              </a:cxn>
              <a:cxn ang="0">
                <a:pos x="15100" y="5505"/>
              </a:cxn>
              <a:cxn ang="0">
                <a:pos x="15076" y="5675"/>
              </a:cxn>
              <a:cxn ang="0">
                <a:pos x="14906" y="5895"/>
              </a:cxn>
              <a:cxn ang="0">
                <a:pos x="11837" y="8622"/>
              </a:cxn>
              <a:cxn ang="0">
                <a:pos x="11618" y="8890"/>
              </a:cxn>
              <a:cxn ang="0">
                <a:pos x="11472" y="9231"/>
              </a:cxn>
              <a:cxn ang="0">
                <a:pos x="11398" y="9572"/>
              </a:cxn>
              <a:cxn ang="0">
                <a:pos x="11423" y="9913"/>
              </a:cxn>
              <a:cxn ang="0">
                <a:pos x="12300" y="13956"/>
              </a:cxn>
              <a:cxn ang="0">
                <a:pos x="12300" y="14200"/>
              </a:cxn>
              <a:cxn ang="0">
                <a:pos x="12227" y="14370"/>
              </a:cxn>
              <a:cxn ang="0">
                <a:pos x="12032" y="14419"/>
              </a:cxn>
              <a:cxn ang="0">
                <a:pos x="11788" y="14321"/>
              </a:cxn>
              <a:cxn ang="0">
                <a:pos x="8232" y="12227"/>
              </a:cxn>
              <a:cxn ang="0">
                <a:pos x="7916" y="12105"/>
              </a:cxn>
              <a:cxn ang="0">
                <a:pos x="7550" y="12081"/>
              </a:cxn>
              <a:cxn ang="0">
                <a:pos x="7185" y="12105"/>
              </a:cxn>
              <a:cxn ang="0">
                <a:pos x="6868" y="12227"/>
              </a:cxn>
              <a:cxn ang="0">
                <a:pos x="3313" y="14321"/>
              </a:cxn>
              <a:cxn ang="0">
                <a:pos x="3069" y="14419"/>
              </a:cxn>
              <a:cxn ang="0">
                <a:pos x="2874" y="14370"/>
              </a:cxn>
              <a:cxn ang="0">
                <a:pos x="2801" y="14200"/>
              </a:cxn>
              <a:cxn ang="0">
                <a:pos x="2801" y="13956"/>
              </a:cxn>
              <a:cxn ang="0">
                <a:pos x="3678" y="9913"/>
              </a:cxn>
              <a:cxn ang="0">
                <a:pos x="3702" y="9572"/>
              </a:cxn>
              <a:cxn ang="0">
                <a:pos x="3629" y="9231"/>
              </a:cxn>
              <a:cxn ang="0">
                <a:pos x="3483" y="8890"/>
              </a:cxn>
              <a:cxn ang="0">
                <a:pos x="3264" y="8622"/>
              </a:cxn>
              <a:cxn ang="0">
                <a:pos x="195" y="5895"/>
              </a:cxn>
              <a:cxn ang="0">
                <a:pos x="25" y="5675"/>
              </a:cxn>
              <a:cxn ang="0">
                <a:pos x="0" y="5505"/>
              </a:cxn>
              <a:cxn ang="0">
                <a:pos x="122" y="5359"/>
              </a:cxn>
              <a:cxn ang="0">
                <a:pos x="390" y="5286"/>
              </a:cxn>
              <a:cxn ang="0">
                <a:pos x="4482" y="4872"/>
              </a:cxn>
              <a:cxn ang="0">
                <a:pos x="4798" y="4774"/>
              </a:cxn>
              <a:cxn ang="0">
                <a:pos x="5115" y="4604"/>
              </a:cxn>
              <a:cxn ang="0">
                <a:pos x="5383" y="4360"/>
              </a:cxn>
              <a:cxn ang="0">
                <a:pos x="5578" y="4092"/>
              </a:cxn>
            </a:cxnLst>
            <a:rect l="0" t="0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32778" name="Google Shape;445;p2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9AB2F74-D9C0-492E-975E-C139399158E5}" type="slidenum">
              <a:rPr lang="ru-RU"/>
              <a:pPr/>
              <a:t>5</a:t>
            </a:fld>
            <a:endParaRPr lang="ru-RU"/>
          </a:p>
        </p:txBody>
      </p:sp>
      <p:sp>
        <p:nvSpPr>
          <p:cNvPr id="18" name="Google Shape;432;p21"/>
          <p:cNvSpPr txBox="1">
            <a:spLocks/>
          </p:cNvSpPr>
          <p:nvPr/>
        </p:nvSpPr>
        <p:spPr bwMode="auto">
          <a:xfrm>
            <a:off x="6012160" y="1016885"/>
            <a:ext cx="2214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A6BCC9"/>
              </a:buClr>
              <a:buSzPts val="2000"/>
              <a:buFont typeface="Lato Light"/>
              <a:buNone/>
            </a:pPr>
            <a:r>
              <a:rPr lang="ru-RU" sz="2000" b="1" dirty="0">
                <a:solidFill>
                  <a:srgbClr val="4A5C65"/>
                </a:solidFill>
                <a:latin typeface="Constantia" panose="02030602050306030303" pitchFamily="18" charset="0"/>
                <a:sym typeface="Lato Light"/>
              </a:rPr>
              <a:t>Задачи</a:t>
            </a:r>
          </a:p>
          <a:p>
            <a:pPr algn="ctr">
              <a:buClr>
                <a:srgbClr val="A6BCC9"/>
              </a:buClr>
              <a:buSzPts val="2000"/>
              <a:buFont typeface="Lato Light"/>
              <a:buNone/>
            </a:pPr>
            <a:r>
              <a:rPr lang="ru-RU" sz="2000" b="1" dirty="0">
                <a:solidFill>
                  <a:srgbClr val="4A5C65"/>
                </a:solidFill>
                <a:latin typeface="Constantia" panose="02030602050306030303" pitchFamily="18" charset="0"/>
                <a:sym typeface="Lato Light"/>
              </a:rPr>
              <a:t>педагогической </a:t>
            </a:r>
          </a:p>
          <a:p>
            <a:pPr algn="ctr">
              <a:buClr>
                <a:srgbClr val="A6BCC9"/>
              </a:buClr>
              <a:buSzPts val="2000"/>
              <a:buFont typeface="Lato Light"/>
              <a:buNone/>
            </a:pPr>
            <a:r>
              <a:rPr lang="ru-RU" sz="2000" b="1" dirty="0">
                <a:solidFill>
                  <a:srgbClr val="4A5C65"/>
                </a:solidFill>
                <a:latin typeface="Constantia" panose="02030602050306030303" pitchFamily="18" charset="0"/>
                <a:sym typeface="Lato Light"/>
              </a:rPr>
              <a:t>деятельности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0781" y="2710980"/>
            <a:ext cx="3096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Clr>
                <a:schemeClr val="accent2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252E33"/>
                </a:solidFill>
                <a:latin typeface="Constantia" panose="02030602050306030303" pitchFamily="18" charset="0"/>
                <a:sym typeface="Wingdings 3"/>
              </a:rPr>
              <a:t> </a:t>
            </a:r>
            <a:r>
              <a:rPr lang="ru-RU" sz="1600" dirty="0" smtClean="0">
                <a:solidFill>
                  <a:srgbClr val="252E33"/>
                </a:solidFill>
                <a:latin typeface="Constantia" panose="02030602050306030303" pitchFamily="18" charset="0"/>
              </a:rPr>
              <a:t>повысить мотивацию</a:t>
            </a:r>
            <a:endParaRPr lang="ru-RU" sz="1600" dirty="0">
              <a:solidFill>
                <a:srgbClr val="252E33"/>
              </a:solidFill>
              <a:latin typeface="Constantia" panose="020306020503060303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48713" y="3056375"/>
            <a:ext cx="33037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252E33"/>
                </a:solidFill>
                <a:latin typeface="Constantia" panose="02030602050306030303" pitchFamily="18" charset="0"/>
              </a:rPr>
              <a:t>с</a:t>
            </a:r>
            <a:r>
              <a:rPr lang="ru-RU" sz="1600" dirty="0" smtClean="0">
                <a:solidFill>
                  <a:srgbClr val="252E33"/>
                </a:solidFill>
                <a:latin typeface="Constantia" panose="02030602050306030303" pitchFamily="18" charset="0"/>
              </a:rPr>
              <a:t>менить траекторию  взаимодействия с родителями</a:t>
            </a:r>
            <a:endParaRPr lang="ru-RU" sz="1600" dirty="0">
              <a:solidFill>
                <a:srgbClr val="252E33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Штриховая стрелка вправо 1"/>
          <p:cNvSpPr/>
          <p:nvPr/>
        </p:nvSpPr>
        <p:spPr>
          <a:xfrm rot="5400000">
            <a:off x="1397039" y="2111170"/>
            <a:ext cx="707586" cy="558800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0919" y="2918984"/>
            <a:ext cx="2448272" cy="122413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nstantia" panose="02030602050306030303" pitchFamily="18" charset="0"/>
              </a:rPr>
              <a:t>Переосмысление себя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53520" y="4171670"/>
            <a:ext cx="3486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Clr>
                <a:schemeClr val="accent2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252E33"/>
                </a:solidFill>
                <a:latin typeface="Constantia" panose="02030602050306030303" pitchFamily="18" charset="0"/>
              </a:rPr>
              <a:t>п</a:t>
            </a:r>
            <a:r>
              <a:rPr lang="ru-RU" sz="1600" dirty="0" smtClean="0">
                <a:solidFill>
                  <a:srgbClr val="252E33"/>
                </a:solidFill>
                <a:latin typeface="Constantia" panose="02030602050306030303" pitchFamily="18" charset="0"/>
              </a:rPr>
              <a:t>обудить к самоанализу (рефлексии)</a:t>
            </a:r>
            <a:endParaRPr lang="ru-RU" sz="1600" dirty="0">
              <a:solidFill>
                <a:srgbClr val="252E33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Выгнутая влево стрелка 3"/>
          <p:cNvSpPr/>
          <p:nvPr/>
        </p:nvSpPr>
        <p:spPr>
          <a:xfrm rot="17048793">
            <a:off x="3646240" y="3499600"/>
            <a:ext cx="801352" cy="1374176"/>
          </a:xfrm>
          <a:prstGeom prst="curv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Выгнутая влево стрелка 27"/>
          <p:cNvSpPr/>
          <p:nvPr/>
        </p:nvSpPr>
        <p:spPr>
          <a:xfrm rot="5400000">
            <a:off x="4001896" y="2832465"/>
            <a:ext cx="801352" cy="1397175"/>
          </a:xfrm>
          <a:prstGeom prst="curv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Штриховая стрелка вправо 23"/>
          <p:cNvSpPr/>
          <p:nvPr/>
        </p:nvSpPr>
        <p:spPr>
          <a:xfrm rot="5400000">
            <a:off x="6844141" y="2108970"/>
            <a:ext cx="664529" cy="558800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548713" y="3589924"/>
            <a:ext cx="35718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Clr>
                <a:schemeClr val="accent2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252E33"/>
                </a:solidFill>
                <a:latin typeface="Constantia" panose="02030602050306030303" pitchFamily="18" charset="0"/>
              </a:rPr>
              <a:t>с</a:t>
            </a:r>
            <a:r>
              <a:rPr lang="ru-RU" sz="1600" dirty="0" smtClean="0">
                <a:solidFill>
                  <a:srgbClr val="252E33"/>
                </a:solidFill>
                <a:latin typeface="Constantia" panose="02030602050306030303" pitchFamily="18" charset="0"/>
              </a:rPr>
              <a:t>пособствовать развитию коммуникационных навыков</a:t>
            </a:r>
            <a:endParaRPr lang="ru-RU" sz="1600" dirty="0">
              <a:solidFill>
                <a:srgbClr val="252E33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0"/>
      <p:bldP spid="18" grpId="0"/>
      <p:bldP spid="20" grpId="0"/>
      <p:bldP spid="23" grpId="0"/>
      <p:bldP spid="2" grpId="0" animBg="1"/>
      <p:bldP spid="3" grpId="0" animBg="1"/>
      <p:bldP spid="25" grpId="0"/>
      <p:bldP spid="4" grpId="0" animBg="1"/>
      <p:bldP spid="28" grpId="0" animBg="1"/>
      <p:bldP spid="24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Google Shape;545;p32"/>
          <p:cNvSpPr txBox="1">
            <a:spLocks noGrp="1"/>
          </p:cNvSpPr>
          <p:nvPr>
            <p:ph type="title"/>
          </p:nvPr>
        </p:nvSpPr>
        <p:spPr>
          <a:xfrm>
            <a:off x="1" y="558800"/>
            <a:ext cx="2411760" cy="263048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 Slab Regular"/>
              <a:buNone/>
            </a:pPr>
            <a:r>
              <a:rPr lang="ru-RU" sz="2400" b="1" dirty="0" smtClean="0">
                <a:solidFill>
                  <a:srgbClr val="FFFFFF"/>
                </a:solidFill>
                <a:latin typeface="Consolas" panose="020B0609020204030204" pitchFamily="49" charset="0"/>
                <a:cs typeface="Consolas" panose="020B0609020204030204" pitchFamily="49" charset="0"/>
                <a:sym typeface="Roboto Slab Regular"/>
              </a:rPr>
              <a:t>Используемые приемы</a:t>
            </a:r>
          </a:p>
        </p:txBody>
      </p:sp>
      <p:sp>
        <p:nvSpPr>
          <p:cNvPr id="36872" name="Google Shape;549;p3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2CE2A2-2663-4D5B-9BD1-E2907B996294}" type="slidenum">
              <a:rPr lang="ru-RU"/>
              <a:pPr/>
              <a:t>6</a:t>
            </a:fld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3413983398"/>
              </p:ext>
            </p:extLst>
          </p:nvPr>
        </p:nvGraphicFramePr>
        <p:xfrm>
          <a:off x="1619672" y="411510"/>
          <a:ext cx="7080448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97560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00EAA0-A409-46C9-A185-0F4DF16F3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A600EAA0-A409-46C9-A185-0F4DF16F3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30798FF-D15D-4ABC-A08B-6BD8DD829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dgm id="{130798FF-D15D-4ABC-A08B-6BD8DD829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55E0AE1-E18E-49B4-A116-B9A101338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A55E0AE1-E18E-49B4-A116-B9A101338B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3A7C13-FCF7-4176-9FF2-26AF844DF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graphicEl>
                                              <a:dgm id="{B63A7C13-FCF7-4176-9FF2-26AF844DF2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4BC70CB-9D60-4E4F-9137-20F1BAD4F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D4BC70CB-9D60-4E4F-9137-20F1BAD4FF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0CB247-B752-4DD2-89ED-A6B0DAB30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graphicEl>
                                              <a:dgm id="{E10CB247-B752-4DD2-89ED-A6B0DAB304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B598C40-8ECD-4537-BDA1-CB66B868D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DB598C40-8ECD-4537-BDA1-CB66B868D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13A434-2F2B-4179-B2F1-E13B6E800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graphicEl>
                                              <a:dgm id="{9813A434-2F2B-4179-B2F1-E13B6E800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Google Shape;406;p17"/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/>
          <a:p>
            <a:fld id="{F8F33306-B210-46E7-9DE1-E9EF24496FEA}" type="slidenum">
              <a:rPr lang="ru-RU"/>
              <a:pPr/>
              <a:t>7</a:t>
            </a:fld>
            <a:endParaRPr lang="ru-RU"/>
          </a:p>
        </p:txBody>
      </p:sp>
      <p:sp>
        <p:nvSpPr>
          <p:cNvPr id="18433" name="Google Shape;403;p17"/>
          <p:cNvSpPr txBox="1">
            <a:spLocks noGrp="1"/>
          </p:cNvSpPr>
          <p:nvPr>
            <p:ph type="ctrTitle" idx="4294967295"/>
          </p:nvPr>
        </p:nvSpPr>
        <p:spPr>
          <a:xfrm>
            <a:off x="2627784" y="474553"/>
            <a:ext cx="4141787" cy="484187"/>
          </a:xfrm>
        </p:spPr>
        <p:txBody>
          <a:bodyPr/>
          <a:lstStyle/>
          <a:p>
            <a:pPr algn="just" eaLnBrk="1" hangingPunct="1">
              <a:buClr>
                <a:srgbClr val="FFFFFF"/>
              </a:buClr>
              <a:buSzPts val="2000"/>
              <a:buFont typeface="Roboto Slab Regular"/>
              <a:buNone/>
            </a:pPr>
            <a:r>
              <a:rPr lang="ru-RU" sz="3200" b="1" i="1" dirty="0" smtClean="0">
                <a:solidFill>
                  <a:srgbClr val="FFC229"/>
                </a:solidFill>
                <a:latin typeface="Consolas" panose="020B0609020204030204" pitchFamily="49" charset="0"/>
                <a:cs typeface="Consolas" panose="020B0609020204030204" pitchFamily="49" charset="0"/>
                <a:sym typeface="Roboto Slab Regular"/>
              </a:rPr>
              <a:t>Дневник открытий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70" y="1558048"/>
            <a:ext cx="2592288" cy="20764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61875"/>
            <a:ext cx="2831665" cy="21726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958740"/>
            <a:ext cx="2927665" cy="3911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5" name="Google Shape;406;p17"/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/>
          <a:p>
            <a:fld id="{F8F33306-B210-46E7-9DE1-E9EF24496FEA}" type="slidenum">
              <a:rPr lang="ru-RU"/>
              <a:pPr/>
              <a:t>8</a:t>
            </a:fld>
            <a:endParaRPr lang="ru-RU"/>
          </a:p>
        </p:txBody>
      </p:sp>
      <p:sp>
        <p:nvSpPr>
          <p:cNvPr id="18433" name="Google Shape;403;p17"/>
          <p:cNvSpPr txBox="1">
            <a:spLocks noGrp="1"/>
          </p:cNvSpPr>
          <p:nvPr>
            <p:ph type="ctrTitle" idx="4294967295"/>
          </p:nvPr>
        </p:nvSpPr>
        <p:spPr>
          <a:xfrm>
            <a:off x="2843808" y="411510"/>
            <a:ext cx="4141787" cy="484187"/>
          </a:xfrm>
        </p:spPr>
        <p:txBody>
          <a:bodyPr/>
          <a:lstStyle/>
          <a:p>
            <a:pPr algn="just" eaLnBrk="1" hangingPunct="1">
              <a:buClr>
                <a:srgbClr val="FFFFFF"/>
              </a:buClr>
              <a:buSzPts val="2000"/>
              <a:buFont typeface="Roboto Slab Regular"/>
              <a:buNone/>
            </a:pPr>
            <a:r>
              <a:rPr lang="ru-RU" sz="3200" b="1" i="1" dirty="0" smtClean="0">
                <a:solidFill>
                  <a:srgbClr val="FFC229"/>
                </a:solidFill>
                <a:latin typeface="Consolas" panose="020B0609020204030204" pitchFamily="49" charset="0"/>
                <a:cs typeface="Consolas" panose="020B0609020204030204" pitchFamily="49" charset="0"/>
                <a:sym typeface="Roboto Slab Regular"/>
              </a:rPr>
              <a:t>В роли учителя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275606"/>
            <a:ext cx="2664296" cy="35263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75606"/>
            <a:ext cx="2700300" cy="35263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275606"/>
            <a:ext cx="2808312" cy="35263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334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Google Shape;406;p17"/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/>
          <a:p>
            <a:fld id="{F8F33306-B210-46E7-9DE1-E9EF24496FEA}" type="slidenum">
              <a:rPr lang="ru-RU"/>
              <a:pPr/>
              <a:t>9</a:t>
            </a:fld>
            <a:endParaRPr lang="ru-RU"/>
          </a:p>
        </p:txBody>
      </p:sp>
      <p:sp>
        <p:nvSpPr>
          <p:cNvPr id="18433" name="Google Shape;403;p17"/>
          <p:cNvSpPr txBox="1">
            <a:spLocks noGrp="1"/>
          </p:cNvSpPr>
          <p:nvPr>
            <p:ph type="ctrTitle" idx="4294967295"/>
          </p:nvPr>
        </p:nvSpPr>
        <p:spPr>
          <a:xfrm>
            <a:off x="2528022" y="411510"/>
            <a:ext cx="4140200" cy="484187"/>
          </a:xfrm>
        </p:spPr>
        <p:txBody>
          <a:bodyPr/>
          <a:lstStyle/>
          <a:p>
            <a:pPr algn="ctr" eaLnBrk="1" hangingPunct="1">
              <a:buClr>
                <a:srgbClr val="FFFFFF"/>
              </a:buClr>
              <a:buSzPts val="2000"/>
              <a:buFont typeface="Roboto Slab Regular"/>
              <a:buNone/>
            </a:pPr>
            <a:r>
              <a:rPr lang="ru-RU" sz="3200" b="1" i="1" dirty="0" smtClean="0">
                <a:solidFill>
                  <a:srgbClr val="FFC229"/>
                </a:solidFill>
                <a:latin typeface="Consolas" panose="020B0609020204030204" pitchFamily="49" charset="0"/>
                <a:cs typeface="Consolas" panose="020B0609020204030204" pitchFamily="49" charset="0"/>
                <a:sym typeface="Roboto Slab Regular"/>
              </a:rPr>
              <a:t>Сигналы</a:t>
            </a:r>
          </a:p>
        </p:txBody>
      </p:sp>
      <p:sp>
        <p:nvSpPr>
          <p:cNvPr id="2" name="Овал 1"/>
          <p:cNvSpPr/>
          <p:nvPr/>
        </p:nvSpPr>
        <p:spPr>
          <a:xfrm>
            <a:off x="1115616" y="1275606"/>
            <a:ext cx="1224136" cy="10801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923928" y="1275606"/>
            <a:ext cx="1224136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732240" y="1275606"/>
            <a:ext cx="1224136" cy="10801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Штриховая стрелка вправо 2"/>
          <p:cNvSpPr/>
          <p:nvPr/>
        </p:nvSpPr>
        <p:spPr>
          <a:xfrm rot="5400000">
            <a:off x="1403648" y="2538255"/>
            <a:ext cx="648072" cy="504056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 rot="5400000">
            <a:off x="4211960" y="2573440"/>
            <a:ext cx="648072" cy="504056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триховая стрелка вправо 8"/>
          <p:cNvSpPr/>
          <p:nvPr/>
        </p:nvSpPr>
        <p:spPr>
          <a:xfrm rot="5400000">
            <a:off x="7020272" y="2538255"/>
            <a:ext cx="648072" cy="504056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53598" y="3291831"/>
            <a:ext cx="1548172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Понимаю, могу объяснить другому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56466" y="3291831"/>
            <a:ext cx="1548172" cy="8724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 понимаю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08769" y="3291830"/>
            <a:ext cx="1656184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Испытываю затруднения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47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2" grpId="0" animBg="1"/>
      <p:bldP spid="5" grpId="0" animBg="1"/>
      <p:bldP spid="6" grpId="0" animBg="1"/>
      <p:bldP spid="3" grpId="0" animBg="1"/>
      <p:bldP spid="8" grpId="0" animBg="1"/>
      <p:bldP spid="9" grpId="0" animBg="1"/>
      <p:bldP spid="4" grpId="0" animBg="1"/>
      <p:bldP spid="12" grpId="0" animBg="1"/>
      <p:bldP spid="7" grpId="0" animBg="1"/>
    </p:bldLst>
  </p:timing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463</Words>
  <Application>Microsoft Office PowerPoint</Application>
  <PresentationFormat>Экран (16:9)</PresentationFormat>
  <Paragraphs>126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9" baseType="lpstr">
      <vt:lpstr>Arial</vt:lpstr>
      <vt:lpstr>Book Antiqua</vt:lpstr>
      <vt:lpstr>Aharoni</vt:lpstr>
      <vt:lpstr>Gabriola</vt:lpstr>
      <vt:lpstr>Monotype Corsiva</vt:lpstr>
      <vt:lpstr>Roboto Slab Regular</vt:lpstr>
      <vt:lpstr>Calibri</vt:lpstr>
      <vt:lpstr>Batang</vt:lpstr>
      <vt:lpstr>Lato Light</vt:lpstr>
      <vt:lpstr>Cambria Math</vt:lpstr>
      <vt:lpstr>Wingdings</vt:lpstr>
      <vt:lpstr>Bauhaus 93</vt:lpstr>
      <vt:lpstr>Constantia</vt:lpstr>
      <vt:lpstr>Consolas</vt:lpstr>
      <vt:lpstr>AR CENA</vt:lpstr>
      <vt:lpstr>Open Sans</vt:lpstr>
      <vt:lpstr>Wingdings 3</vt:lpstr>
      <vt:lpstr>Arial (Основной текст)</vt:lpstr>
      <vt:lpstr>Brush Script MT</vt:lpstr>
      <vt:lpstr>Kent template</vt:lpstr>
      <vt:lpstr>Слайд 1</vt:lpstr>
      <vt:lpstr>3 основные проблемы школьников при изучении иностранного языка</vt:lpstr>
      <vt:lpstr>Слайд 3</vt:lpstr>
      <vt:lpstr>Совокупность моего педагогического опыта</vt:lpstr>
      <vt:lpstr>Слайд 5</vt:lpstr>
      <vt:lpstr>Используемые приемы</vt:lpstr>
      <vt:lpstr>Дневник открытий</vt:lpstr>
      <vt:lpstr>В роли учителя</vt:lpstr>
      <vt:lpstr>Сигналы</vt:lpstr>
      <vt:lpstr>Шкала Дембо</vt:lpstr>
      <vt:lpstr>Условия эффективности учебной деятельности</vt:lpstr>
      <vt:lpstr>Работа с родителями</vt:lpstr>
      <vt:lpstr>Результаты</vt:lpstr>
      <vt:lpstr>Диссеминация опыта</vt:lpstr>
      <vt:lpstr>Слайд 15</vt:lpstr>
      <vt:lpstr>Слайд 16</vt:lpstr>
      <vt:lpstr>Исследования и авторы, на которые опираюсь</vt:lpstr>
      <vt:lpstr>Список используемой литературы:  </vt:lpstr>
      <vt:lpstr>Vielen Dank!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 меня это хорошо получается»</dc:title>
  <dc:creator>serge</dc:creator>
  <cp:lastModifiedBy>serge</cp:lastModifiedBy>
  <cp:revision>102</cp:revision>
  <dcterms:modified xsi:type="dcterms:W3CDTF">2022-07-01T12:34:45Z</dcterms:modified>
</cp:coreProperties>
</file>