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2" r:id="rId1"/>
  </p:sldMasterIdLst>
  <p:sldIdLst>
    <p:sldId id="257" r:id="rId2"/>
    <p:sldId id="256" r:id="rId3"/>
    <p:sldId id="258" r:id="rId4"/>
    <p:sldId id="259" r:id="rId5"/>
    <p:sldId id="265" r:id="rId6"/>
    <p:sldId id="260" r:id="rId7"/>
    <p:sldId id="271" r:id="rId8"/>
    <p:sldId id="266" r:id="rId9"/>
    <p:sldId id="261" r:id="rId10"/>
    <p:sldId id="273" r:id="rId11"/>
    <p:sldId id="272" r:id="rId12"/>
    <p:sldId id="274" r:id="rId13"/>
    <p:sldId id="264" r:id="rId14"/>
    <p:sldId id="263" r:id="rId15"/>
    <p:sldId id="267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-55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A05BFC-2263-4492-86FA-0EC841080405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2B07AC3-3F49-4444-BBAD-9C60CE121B88}">
      <dgm:prSet phldrT="[Текст]"/>
      <dgm:spPr/>
      <dgm:t>
        <a:bodyPr/>
        <a:lstStyle/>
        <a:p>
          <a:r>
            <a:rPr lang="ru-RU" dirty="0" smtClean="0"/>
            <a:t>10 целевых задач</a:t>
          </a:r>
          <a:endParaRPr lang="ru-RU" dirty="0"/>
        </a:p>
      </dgm:t>
    </dgm:pt>
    <dgm:pt modelId="{D935E625-7F13-4248-849D-8DAF37EF60FD}" type="parTrans" cxnId="{4361F7C1-2EE4-4537-9A39-FD4F50C1A946}">
      <dgm:prSet/>
      <dgm:spPr/>
      <dgm:t>
        <a:bodyPr/>
        <a:lstStyle/>
        <a:p>
          <a:endParaRPr lang="ru-RU"/>
        </a:p>
      </dgm:t>
    </dgm:pt>
    <dgm:pt modelId="{AC66B1D0-93ED-4FD5-BCCD-1A7202C8C555}" type="sibTrans" cxnId="{4361F7C1-2EE4-4537-9A39-FD4F50C1A946}">
      <dgm:prSet/>
      <dgm:spPr/>
      <dgm:t>
        <a:bodyPr/>
        <a:lstStyle/>
        <a:p>
          <a:endParaRPr lang="ru-RU"/>
        </a:p>
      </dgm:t>
    </dgm:pt>
    <dgm:pt modelId="{5DCBEA6F-D01E-4C97-BAEE-1D53C090985C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bg1"/>
              </a:solidFill>
            </a:rPr>
            <a:t>4 задачи для общего (основного и среднего), дошкольного, дополнительного образования</a:t>
          </a:r>
          <a:endParaRPr lang="ru-RU" sz="2400" b="1" dirty="0">
            <a:solidFill>
              <a:schemeClr val="bg1"/>
            </a:solidFill>
          </a:endParaRPr>
        </a:p>
      </dgm:t>
    </dgm:pt>
    <dgm:pt modelId="{0771EF37-02D0-4A37-A9DE-7ADDCF86FFA9}" type="parTrans" cxnId="{55AA75A1-ED3B-491B-B47D-F01337F36E82}">
      <dgm:prSet/>
      <dgm:spPr/>
      <dgm:t>
        <a:bodyPr/>
        <a:lstStyle/>
        <a:p>
          <a:endParaRPr lang="ru-RU"/>
        </a:p>
      </dgm:t>
    </dgm:pt>
    <dgm:pt modelId="{5BBD4154-62A1-4DBB-9926-FD59752C802D}" type="sibTrans" cxnId="{55AA75A1-ED3B-491B-B47D-F01337F36E82}">
      <dgm:prSet/>
      <dgm:spPr/>
      <dgm:t>
        <a:bodyPr/>
        <a:lstStyle/>
        <a:p>
          <a:endParaRPr lang="ru-RU"/>
        </a:p>
      </dgm:t>
    </dgm:pt>
    <dgm:pt modelId="{CD5ECB80-ED2B-4132-8973-D2A7ED72EBB9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bg1"/>
              </a:solidFill>
            </a:rPr>
            <a:t>1 задача для профессионального образования</a:t>
          </a:r>
        </a:p>
        <a:p>
          <a:r>
            <a:rPr lang="ru-RU" sz="2400" b="1" dirty="0" smtClean="0">
              <a:solidFill>
                <a:schemeClr val="bg1"/>
              </a:solidFill>
            </a:rPr>
            <a:t>1 задача для высшего образования</a:t>
          </a:r>
          <a:endParaRPr lang="ru-RU" sz="2400" b="1" dirty="0">
            <a:solidFill>
              <a:schemeClr val="bg1"/>
            </a:solidFill>
          </a:endParaRPr>
        </a:p>
      </dgm:t>
    </dgm:pt>
    <dgm:pt modelId="{F73AD45E-B780-48F6-B83F-F246C8B88F45}" type="parTrans" cxnId="{87C802A0-929C-41A8-ACD7-B3B90B135A93}">
      <dgm:prSet/>
      <dgm:spPr/>
      <dgm:t>
        <a:bodyPr/>
        <a:lstStyle/>
        <a:p>
          <a:endParaRPr lang="ru-RU"/>
        </a:p>
      </dgm:t>
    </dgm:pt>
    <dgm:pt modelId="{BE9479E0-76FE-489D-9575-8EDC91626680}" type="sibTrans" cxnId="{87C802A0-929C-41A8-ACD7-B3B90B135A93}">
      <dgm:prSet/>
      <dgm:spPr/>
      <dgm:t>
        <a:bodyPr/>
        <a:lstStyle/>
        <a:p>
          <a:endParaRPr lang="ru-RU"/>
        </a:p>
      </dgm:t>
    </dgm:pt>
    <dgm:pt modelId="{07EE3902-21AC-4797-B095-89B1EFBAC3D3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dirty="0" smtClean="0">
              <a:solidFill>
                <a:schemeClr val="bg1"/>
              </a:solidFill>
            </a:rPr>
            <a:t>4 задачи для непрерывного образования, повышения квалификации, наставничества, инициатив</a:t>
          </a:r>
        </a:p>
        <a:p>
          <a:pPr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1" dirty="0">
            <a:solidFill>
              <a:schemeClr val="tx1"/>
            </a:solidFill>
          </a:endParaRPr>
        </a:p>
      </dgm:t>
    </dgm:pt>
    <dgm:pt modelId="{F449A59B-9E2D-4EDC-852D-3651D08382C0}" type="parTrans" cxnId="{BD4A09DF-748F-4B64-995B-FD9795EF1CDA}">
      <dgm:prSet/>
      <dgm:spPr/>
      <dgm:t>
        <a:bodyPr/>
        <a:lstStyle/>
        <a:p>
          <a:endParaRPr lang="ru-RU"/>
        </a:p>
      </dgm:t>
    </dgm:pt>
    <dgm:pt modelId="{EE9E7D38-AD6C-428D-87A8-8560094FAA7D}" type="sibTrans" cxnId="{BD4A09DF-748F-4B64-995B-FD9795EF1CDA}">
      <dgm:prSet/>
      <dgm:spPr/>
      <dgm:t>
        <a:bodyPr/>
        <a:lstStyle/>
        <a:p>
          <a:endParaRPr lang="ru-RU"/>
        </a:p>
      </dgm:t>
    </dgm:pt>
    <dgm:pt modelId="{0610FC08-F897-41AA-8504-397CB6C4201F}" type="pres">
      <dgm:prSet presAssocID="{9FA05BFC-2263-4492-86FA-0EC84108040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A176506-6257-4ADA-A971-A0C23B031C09}" type="pres">
      <dgm:prSet presAssocID="{E2B07AC3-3F49-4444-BBAD-9C60CE121B88}" presName="roof" presStyleLbl="dkBgShp" presStyleIdx="0" presStyleCnt="2"/>
      <dgm:spPr/>
      <dgm:t>
        <a:bodyPr/>
        <a:lstStyle/>
        <a:p>
          <a:endParaRPr lang="ru-RU"/>
        </a:p>
      </dgm:t>
    </dgm:pt>
    <dgm:pt modelId="{487F5DC2-01EB-4DC7-BB31-FB494BEFFBE8}" type="pres">
      <dgm:prSet presAssocID="{E2B07AC3-3F49-4444-BBAD-9C60CE121B88}" presName="pillars" presStyleCnt="0"/>
      <dgm:spPr/>
    </dgm:pt>
    <dgm:pt modelId="{67EEB713-53EC-45C5-8AD6-DDC106139C53}" type="pres">
      <dgm:prSet presAssocID="{E2B07AC3-3F49-4444-BBAD-9C60CE121B88}" presName="pillar1" presStyleLbl="node1" presStyleIdx="0" presStyleCnt="3" custScaleX="1381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52AE33-E892-4E70-BE7A-19A8958FB9EE}" type="pres">
      <dgm:prSet presAssocID="{CD5ECB80-ED2B-4132-8973-D2A7ED72EBB9}" presName="pillarX" presStyleLbl="node1" presStyleIdx="1" presStyleCnt="3" custScaleX="122516" custLinFactNeighborX="-5161" custLinFactNeighborY="-3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C5EC24-2DFA-4345-BE01-19FBEC716685}" type="pres">
      <dgm:prSet presAssocID="{07EE3902-21AC-4797-B095-89B1EFBAC3D3}" presName="pillarX" presStyleLbl="node1" presStyleIdx="2" presStyleCnt="3" custScaleX="137382" custLinFactNeighborX="2056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22A049-4C5E-430F-B189-0A31AB7426E9}" type="pres">
      <dgm:prSet presAssocID="{E2B07AC3-3F49-4444-BBAD-9C60CE121B88}" presName="base" presStyleLbl="dkBgShp" presStyleIdx="1" presStyleCnt="2"/>
      <dgm:spPr/>
    </dgm:pt>
  </dgm:ptLst>
  <dgm:cxnLst>
    <dgm:cxn modelId="{266FAA9D-3AA5-4B20-AC5A-C728E52DCD8E}" type="presOf" srcId="{07EE3902-21AC-4797-B095-89B1EFBAC3D3}" destId="{28C5EC24-2DFA-4345-BE01-19FBEC716685}" srcOrd="0" destOrd="0" presId="urn:microsoft.com/office/officeart/2005/8/layout/hList3"/>
    <dgm:cxn modelId="{D34A6255-6B5D-44C5-B18A-F1CAEC101F4B}" type="presOf" srcId="{9FA05BFC-2263-4492-86FA-0EC841080405}" destId="{0610FC08-F897-41AA-8504-397CB6C4201F}" srcOrd="0" destOrd="0" presId="urn:microsoft.com/office/officeart/2005/8/layout/hList3"/>
    <dgm:cxn modelId="{4361F7C1-2EE4-4537-9A39-FD4F50C1A946}" srcId="{9FA05BFC-2263-4492-86FA-0EC841080405}" destId="{E2B07AC3-3F49-4444-BBAD-9C60CE121B88}" srcOrd="0" destOrd="0" parTransId="{D935E625-7F13-4248-849D-8DAF37EF60FD}" sibTransId="{AC66B1D0-93ED-4FD5-BCCD-1A7202C8C555}"/>
    <dgm:cxn modelId="{97489E66-F326-4088-A974-4E30F16353AE}" type="presOf" srcId="{5DCBEA6F-D01E-4C97-BAEE-1D53C090985C}" destId="{67EEB713-53EC-45C5-8AD6-DDC106139C53}" srcOrd="0" destOrd="0" presId="urn:microsoft.com/office/officeart/2005/8/layout/hList3"/>
    <dgm:cxn modelId="{55AA75A1-ED3B-491B-B47D-F01337F36E82}" srcId="{E2B07AC3-3F49-4444-BBAD-9C60CE121B88}" destId="{5DCBEA6F-D01E-4C97-BAEE-1D53C090985C}" srcOrd="0" destOrd="0" parTransId="{0771EF37-02D0-4A37-A9DE-7ADDCF86FFA9}" sibTransId="{5BBD4154-62A1-4DBB-9926-FD59752C802D}"/>
    <dgm:cxn modelId="{BD4A09DF-748F-4B64-995B-FD9795EF1CDA}" srcId="{E2B07AC3-3F49-4444-BBAD-9C60CE121B88}" destId="{07EE3902-21AC-4797-B095-89B1EFBAC3D3}" srcOrd="2" destOrd="0" parTransId="{F449A59B-9E2D-4EDC-852D-3651D08382C0}" sibTransId="{EE9E7D38-AD6C-428D-87A8-8560094FAA7D}"/>
    <dgm:cxn modelId="{4359D734-0FB1-4238-BAF6-D61AF40BE401}" type="presOf" srcId="{E2B07AC3-3F49-4444-BBAD-9C60CE121B88}" destId="{6A176506-6257-4ADA-A971-A0C23B031C09}" srcOrd="0" destOrd="0" presId="urn:microsoft.com/office/officeart/2005/8/layout/hList3"/>
    <dgm:cxn modelId="{D11EC6B5-7041-48AB-B59B-E5E301B5900B}" type="presOf" srcId="{CD5ECB80-ED2B-4132-8973-D2A7ED72EBB9}" destId="{B952AE33-E892-4E70-BE7A-19A8958FB9EE}" srcOrd="0" destOrd="0" presId="urn:microsoft.com/office/officeart/2005/8/layout/hList3"/>
    <dgm:cxn modelId="{87C802A0-929C-41A8-ACD7-B3B90B135A93}" srcId="{E2B07AC3-3F49-4444-BBAD-9C60CE121B88}" destId="{CD5ECB80-ED2B-4132-8973-D2A7ED72EBB9}" srcOrd="1" destOrd="0" parTransId="{F73AD45E-B780-48F6-B83F-F246C8B88F45}" sibTransId="{BE9479E0-76FE-489D-9575-8EDC91626680}"/>
    <dgm:cxn modelId="{0C06056C-8FB1-44C7-ADDF-D6CDEB08F3E4}" type="presParOf" srcId="{0610FC08-F897-41AA-8504-397CB6C4201F}" destId="{6A176506-6257-4ADA-A971-A0C23B031C09}" srcOrd="0" destOrd="0" presId="urn:microsoft.com/office/officeart/2005/8/layout/hList3"/>
    <dgm:cxn modelId="{9C08C837-863F-428F-BA55-C3C1E8F68EA0}" type="presParOf" srcId="{0610FC08-F897-41AA-8504-397CB6C4201F}" destId="{487F5DC2-01EB-4DC7-BB31-FB494BEFFBE8}" srcOrd="1" destOrd="0" presId="urn:microsoft.com/office/officeart/2005/8/layout/hList3"/>
    <dgm:cxn modelId="{2CE2CFFC-A8C9-4024-8C1B-9419F662D1C7}" type="presParOf" srcId="{487F5DC2-01EB-4DC7-BB31-FB494BEFFBE8}" destId="{67EEB713-53EC-45C5-8AD6-DDC106139C53}" srcOrd="0" destOrd="0" presId="urn:microsoft.com/office/officeart/2005/8/layout/hList3"/>
    <dgm:cxn modelId="{97227AF5-8827-43B7-9DE6-4BDCC66696B1}" type="presParOf" srcId="{487F5DC2-01EB-4DC7-BB31-FB494BEFFBE8}" destId="{B952AE33-E892-4E70-BE7A-19A8958FB9EE}" srcOrd="1" destOrd="0" presId="urn:microsoft.com/office/officeart/2005/8/layout/hList3"/>
    <dgm:cxn modelId="{EF4B9637-8E79-42FC-A5BC-D0D27988C683}" type="presParOf" srcId="{487F5DC2-01EB-4DC7-BB31-FB494BEFFBE8}" destId="{28C5EC24-2DFA-4345-BE01-19FBEC716685}" srcOrd="2" destOrd="0" presId="urn:microsoft.com/office/officeart/2005/8/layout/hList3"/>
    <dgm:cxn modelId="{6AE941A7-0D60-4233-91FE-0AD554D02281}" type="presParOf" srcId="{0610FC08-F897-41AA-8504-397CB6C4201F}" destId="{3822A049-4C5E-430F-B189-0A31AB7426E9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80581C-8B54-4C96-A3BA-1158D334BCD3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ru-RU"/>
        </a:p>
      </dgm:t>
    </dgm:pt>
    <dgm:pt modelId="{3E13476E-F14C-450A-93E5-0DED874C2CF4}" type="pres">
      <dgm:prSet presAssocID="{A680581C-8B54-4C96-A3BA-1158D334BCD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3B6EE522-85E7-41EC-90F7-53EF12E19C9B}" type="presOf" srcId="{A680581C-8B54-4C96-A3BA-1158D334BCD3}" destId="{3E13476E-F14C-450A-93E5-0DED874C2CF4}" srcOrd="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443327E-E249-436D-A38B-354406C9714C}" type="doc">
      <dgm:prSet loTypeId="urn:microsoft.com/office/officeart/2005/8/layout/default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8566D1C-21BD-4E45-AE3F-0F62F300A417}">
      <dgm:prSet phldrT="[Текст]" custT="1"/>
      <dgm:spPr/>
      <dgm:t>
        <a:bodyPr/>
        <a:lstStyle/>
        <a:p>
          <a:r>
            <a:rPr lang="ru-RU" sz="1800" b="1" u="sng" dirty="0" smtClean="0">
              <a:solidFill>
                <a:schemeClr val="bg1"/>
              </a:solidFill>
            </a:rPr>
            <a:t>ООО, СОО </a:t>
          </a:r>
          <a:r>
            <a:rPr lang="ru-RU" sz="1800" b="1" dirty="0" smtClean="0">
              <a:solidFill>
                <a:schemeClr val="bg1"/>
              </a:solidFill>
            </a:rPr>
            <a:t>– новые методы обучения, </a:t>
          </a:r>
          <a:r>
            <a:rPr lang="ru-RU" sz="1800" b="1" u="sng" dirty="0" smtClean="0">
              <a:solidFill>
                <a:schemeClr val="bg1"/>
              </a:solidFill>
            </a:rPr>
            <a:t>совершенствование предметной области «Технология»  </a:t>
          </a:r>
          <a:endParaRPr lang="ru-RU" sz="1800" b="1" u="sng" dirty="0">
            <a:solidFill>
              <a:schemeClr val="bg1"/>
            </a:solidFill>
          </a:endParaRPr>
        </a:p>
      </dgm:t>
    </dgm:pt>
    <dgm:pt modelId="{B4948005-2F13-456C-8B19-94FC6A19796E}" type="parTrans" cxnId="{F7FF4651-5AC2-4F89-A437-B253019D0954}">
      <dgm:prSet/>
      <dgm:spPr/>
      <dgm:t>
        <a:bodyPr/>
        <a:lstStyle/>
        <a:p>
          <a:endParaRPr lang="ru-RU"/>
        </a:p>
      </dgm:t>
    </dgm:pt>
    <dgm:pt modelId="{C837FD30-A37A-45FC-8BB1-EF1747237F12}" type="sibTrans" cxnId="{F7FF4651-5AC2-4F89-A437-B253019D0954}">
      <dgm:prSet/>
      <dgm:spPr/>
      <dgm:t>
        <a:bodyPr/>
        <a:lstStyle/>
        <a:p>
          <a:endParaRPr lang="ru-RU"/>
        </a:p>
      </dgm:t>
    </dgm:pt>
    <dgm:pt modelId="{C8602FB8-86FD-49BA-B065-F1D1BAA8B76A}">
      <dgm:prSet phldrT="[Текст]"/>
      <dgm:spPr/>
      <dgm:t>
        <a:bodyPr/>
        <a:lstStyle/>
        <a:p>
          <a:r>
            <a:rPr lang="ru-RU" b="1" u="sng" dirty="0" smtClean="0">
              <a:solidFill>
                <a:schemeClr val="bg1"/>
              </a:solidFill>
            </a:rPr>
            <a:t>ДОО</a:t>
          </a:r>
          <a:r>
            <a:rPr lang="ru-RU" b="1" dirty="0" smtClean="0">
              <a:solidFill>
                <a:schemeClr val="bg1"/>
              </a:solidFill>
            </a:rPr>
            <a:t>- создание условий раннего развития детей </a:t>
          </a:r>
          <a:r>
            <a:rPr lang="ru-RU" b="1" u="none" dirty="0" smtClean="0">
              <a:solidFill>
                <a:schemeClr val="bg1"/>
              </a:solidFill>
            </a:rPr>
            <a:t>до 3-х лет, </a:t>
          </a:r>
          <a:r>
            <a:rPr lang="ru-RU" b="1" dirty="0" smtClean="0">
              <a:solidFill>
                <a:schemeClr val="bg1"/>
              </a:solidFill>
            </a:rPr>
            <a:t>консультирование родителей детей</a:t>
          </a:r>
          <a:r>
            <a:rPr lang="ru-RU" b="1" u="sng" dirty="0" smtClean="0">
              <a:solidFill>
                <a:schemeClr val="bg1"/>
              </a:solidFill>
            </a:rPr>
            <a:t>, получающих дошкольное  образование в семье</a:t>
          </a:r>
          <a:endParaRPr lang="ru-RU" b="1" u="sng" dirty="0">
            <a:solidFill>
              <a:schemeClr val="bg1"/>
            </a:solidFill>
          </a:endParaRPr>
        </a:p>
      </dgm:t>
    </dgm:pt>
    <dgm:pt modelId="{68E6BF0B-C469-4765-AD07-A582765FC21F}" type="parTrans" cxnId="{E614DB5D-6F2A-45A9-B1A0-0E4B402830EB}">
      <dgm:prSet/>
      <dgm:spPr/>
      <dgm:t>
        <a:bodyPr/>
        <a:lstStyle/>
        <a:p>
          <a:endParaRPr lang="ru-RU"/>
        </a:p>
      </dgm:t>
    </dgm:pt>
    <dgm:pt modelId="{90181571-4F6D-416E-A55D-5C34BE765494}" type="sibTrans" cxnId="{E614DB5D-6F2A-45A9-B1A0-0E4B402830EB}">
      <dgm:prSet/>
      <dgm:spPr/>
      <dgm:t>
        <a:bodyPr/>
        <a:lstStyle/>
        <a:p>
          <a:endParaRPr lang="ru-RU"/>
        </a:p>
      </dgm:t>
    </dgm:pt>
    <dgm:pt modelId="{60EE3D70-1D82-4810-AAAB-AEA4D2082DDE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bg1"/>
              </a:solidFill>
            </a:rPr>
            <a:t>Создание эффективной системы выявления, поддержки, развития талантов и способностей детей для </a:t>
          </a:r>
          <a:r>
            <a:rPr lang="ru-RU" sz="2000" b="1" u="sng" dirty="0" smtClean="0">
              <a:solidFill>
                <a:schemeClr val="bg1"/>
              </a:solidFill>
            </a:rPr>
            <a:t>самоопределения и профессиональной ориентации </a:t>
          </a:r>
          <a:endParaRPr lang="ru-RU" sz="2000" b="1" u="sng" dirty="0">
            <a:solidFill>
              <a:schemeClr val="bg1"/>
            </a:solidFill>
          </a:endParaRPr>
        </a:p>
      </dgm:t>
    </dgm:pt>
    <dgm:pt modelId="{6E11C280-4DA5-4135-AE80-A87E9E2FA86A}" type="parTrans" cxnId="{4DA38F00-1D79-470F-A6AF-2371F42A1218}">
      <dgm:prSet/>
      <dgm:spPr/>
      <dgm:t>
        <a:bodyPr/>
        <a:lstStyle/>
        <a:p>
          <a:endParaRPr lang="ru-RU"/>
        </a:p>
      </dgm:t>
    </dgm:pt>
    <dgm:pt modelId="{6480523E-4C0D-4611-847F-4B50C9AE2CF2}" type="sibTrans" cxnId="{4DA38F00-1D79-470F-A6AF-2371F42A1218}">
      <dgm:prSet/>
      <dgm:spPr/>
      <dgm:t>
        <a:bodyPr/>
        <a:lstStyle/>
        <a:p>
          <a:endParaRPr lang="ru-RU"/>
        </a:p>
      </dgm:t>
    </dgm:pt>
    <dgm:pt modelId="{ABF3D295-DC2A-493F-A35A-0F397DF3D45B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bg1"/>
              </a:solidFill>
            </a:rPr>
            <a:t>Создание безопасной цифровой образовательной среды, обеспечивающей качество и доступность </a:t>
          </a:r>
          <a:r>
            <a:rPr lang="ru-RU" sz="2000" b="1" u="sng" dirty="0" smtClean="0">
              <a:solidFill>
                <a:schemeClr val="bg1"/>
              </a:solidFill>
            </a:rPr>
            <a:t>всех видов и уровней образования</a:t>
          </a:r>
          <a:endParaRPr lang="ru-RU" sz="2000" b="1" u="sng" dirty="0">
            <a:solidFill>
              <a:schemeClr val="bg1"/>
            </a:solidFill>
          </a:endParaRPr>
        </a:p>
      </dgm:t>
    </dgm:pt>
    <dgm:pt modelId="{135E8206-2CF8-4D0B-B919-C8DF2C4DF0DB}" type="parTrans" cxnId="{1E318AB2-1563-4568-B07C-F44FD8D87BF5}">
      <dgm:prSet/>
      <dgm:spPr/>
      <dgm:t>
        <a:bodyPr/>
        <a:lstStyle/>
        <a:p>
          <a:endParaRPr lang="ru-RU"/>
        </a:p>
      </dgm:t>
    </dgm:pt>
    <dgm:pt modelId="{9782B834-23AD-493E-B9E6-5E440A6E353B}" type="sibTrans" cxnId="{1E318AB2-1563-4568-B07C-F44FD8D87BF5}">
      <dgm:prSet/>
      <dgm:spPr/>
      <dgm:t>
        <a:bodyPr/>
        <a:lstStyle/>
        <a:p>
          <a:endParaRPr lang="ru-RU"/>
        </a:p>
      </dgm:t>
    </dgm:pt>
    <dgm:pt modelId="{D1ADA4A4-BB49-4C21-A929-9AD160699516}" type="pres">
      <dgm:prSet presAssocID="{1443327E-E249-436D-A38B-354406C9714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9EFDD05-FD06-4261-A520-EBC3E2C8E580}" type="pres">
      <dgm:prSet presAssocID="{08566D1C-21BD-4E45-AE3F-0F62F300A41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A5095D-DB81-497C-8BD0-FD29A5A083DD}" type="pres">
      <dgm:prSet presAssocID="{C837FD30-A37A-45FC-8BB1-EF1747237F12}" presName="sibTrans" presStyleCnt="0"/>
      <dgm:spPr/>
    </dgm:pt>
    <dgm:pt modelId="{43BFA5C1-5F50-41D6-B6FE-E69E56DAFF29}" type="pres">
      <dgm:prSet presAssocID="{C8602FB8-86FD-49BA-B065-F1D1BAA8B76A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C5DD3A-55C7-4A2D-AE9A-438F2648E564}" type="pres">
      <dgm:prSet presAssocID="{90181571-4F6D-416E-A55D-5C34BE765494}" presName="sibTrans" presStyleCnt="0"/>
      <dgm:spPr/>
    </dgm:pt>
    <dgm:pt modelId="{7E738BBD-46A3-4380-A4D5-393B2EE6A261}" type="pres">
      <dgm:prSet presAssocID="{60EE3D70-1D82-4810-AAAB-AEA4D2082DDE}" presName="node" presStyleLbl="node1" presStyleIdx="2" presStyleCnt="4" custScaleX="2120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02BC6B-5871-45C0-AB8B-A798E7AFDBF7}" type="pres">
      <dgm:prSet presAssocID="{6480523E-4C0D-4611-847F-4B50C9AE2CF2}" presName="sibTrans" presStyleCnt="0"/>
      <dgm:spPr/>
    </dgm:pt>
    <dgm:pt modelId="{42787F3C-9273-4ED9-8AB4-7C7F5F5539FA}" type="pres">
      <dgm:prSet presAssocID="{ABF3D295-DC2A-493F-A35A-0F397DF3D45B}" presName="node" presStyleLbl="node1" presStyleIdx="3" presStyleCnt="4" custScaleX="2138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67264FA-F458-4FB7-BB65-C0747E5711E8}" type="presOf" srcId="{ABF3D295-DC2A-493F-A35A-0F397DF3D45B}" destId="{42787F3C-9273-4ED9-8AB4-7C7F5F5539FA}" srcOrd="0" destOrd="0" presId="urn:microsoft.com/office/officeart/2005/8/layout/default#2"/>
    <dgm:cxn modelId="{18D0AAA9-1096-46D3-939B-26DCED297AA0}" type="presOf" srcId="{C8602FB8-86FD-49BA-B065-F1D1BAA8B76A}" destId="{43BFA5C1-5F50-41D6-B6FE-E69E56DAFF29}" srcOrd="0" destOrd="0" presId="urn:microsoft.com/office/officeart/2005/8/layout/default#2"/>
    <dgm:cxn modelId="{1E318AB2-1563-4568-B07C-F44FD8D87BF5}" srcId="{1443327E-E249-436D-A38B-354406C9714C}" destId="{ABF3D295-DC2A-493F-A35A-0F397DF3D45B}" srcOrd="3" destOrd="0" parTransId="{135E8206-2CF8-4D0B-B919-C8DF2C4DF0DB}" sibTransId="{9782B834-23AD-493E-B9E6-5E440A6E353B}"/>
    <dgm:cxn modelId="{F7FF4651-5AC2-4F89-A437-B253019D0954}" srcId="{1443327E-E249-436D-A38B-354406C9714C}" destId="{08566D1C-21BD-4E45-AE3F-0F62F300A417}" srcOrd="0" destOrd="0" parTransId="{B4948005-2F13-456C-8B19-94FC6A19796E}" sibTransId="{C837FD30-A37A-45FC-8BB1-EF1747237F12}"/>
    <dgm:cxn modelId="{E614DB5D-6F2A-45A9-B1A0-0E4B402830EB}" srcId="{1443327E-E249-436D-A38B-354406C9714C}" destId="{C8602FB8-86FD-49BA-B065-F1D1BAA8B76A}" srcOrd="1" destOrd="0" parTransId="{68E6BF0B-C469-4765-AD07-A582765FC21F}" sibTransId="{90181571-4F6D-416E-A55D-5C34BE765494}"/>
    <dgm:cxn modelId="{AD3A5244-14FB-41D4-9FD7-43419D1A78E1}" type="presOf" srcId="{1443327E-E249-436D-A38B-354406C9714C}" destId="{D1ADA4A4-BB49-4C21-A929-9AD160699516}" srcOrd="0" destOrd="0" presId="urn:microsoft.com/office/officeart/2005/8/layout/default#2"/>
    <dgm:cxn modelId="{E8FEDAAF-4D08-40EA-873F-0FE706300FE9}" type="presOf" srcId="{60EE3D70-1D82-4810-AAAB-AEA4D2082DDE}" destId="{7E738BBD-46A3-4380-A4D5-393B2EE6A261}" srcOrd="0" destOrd="0" presId="urn:microsoft.com/office/officeart/2005/8/layout/default#2"/>
    <dgm:cxn modelId="{4DA38F00-1D79-470F-A6AF-2371F42A1218}" srcId="{1443327E-E249-436D-A38B-354406C9714C}" destId="{60EE3D70-1D82-4810-AAAB-AEA4D2082DDE}" srcOrd="2" destOrd="0" parTransId="{6E11C280-4DA5-4135-AE80-A87E9E2FA86A}" sibTransId="{6480523E-4C0D-4611-847F-4B50C9AE2CF2}"/>
    <dgm:cxn modelId="{E96BFC52-1CF9-4487-A747-8BBA4E63DB37}" type="presOf" srcId="{08566D1C-21BD-4E45-AE3F-0F62F300A417}" destId="{19EFDD05-FD06-4261-A520-EBC3E2C8E580}" srcOrd="0" destOrd="0" presId="urn:microsoft.com/office/officeart/2005/8/layout/default#2"/>
    <dgm:cxn modelId="{0ACB19B5-40D6-427C-A037-EB785114EE47}" type="presParOf" srcId="{D1ADA4A4-BB49-4C21-A929-9AD160699516}" destId="{19EFDD05-FD06-4261-A520-EBC3E2C8E580}" srcOrd="0" destOrd="0" presId="urn:microsoft.com/office/officeart/2005/8/layout/default#2"/>
    <dgm:cxn modelId="{83319922-6D1D-4E5B-A5B5-D0877C89EB57}" type="presParOf" srcId="{D1ADA4A4-BB49-4C21-A929-9AD160699516}" destId="{58A5095D-DB81-497C-8BD0-FD29A5A083DD}" srcOrd="1" destOrd="0" presId="urn:microsoft.com/office/officeart/2005/8/layout/default#2"/>
    <dgm:cxn modelId="{52C23769-B0B7-4EBA-9089-BFFCA7E2B980}" type="presParOf" srcId="{D1ADA4A4-BB49-4C21-A929-9AD160699516}" destId="{43BFA5C1-5F50-41D6-B6FE-E69E56DAFF29}" srcOrd="2" destOrd="0" presId="urn:microsoft.com/office/officeart/2005/8/layout/default#2"/>
    <dgm:cxn modelId="{3E774852-51FB-41CB-8678-4D96B3575F37}" type="presParOf" srcId="{D1ADA4A4-BB49-4C21-A929-9AD160699516}" destId="{2CC5DD3A-55C7-4A2D-AE9A-438F2648E564}" srcOrd="3" destOrd="0" presId="urn:microsoft.com/office/officeart/2005/8/layout/default#2"/>
    <dgm:cxn modelId="{E2B81566-499C-4FA9-989A-1241E64F2B2C}" type="presParOf" srcId="{D1ADA4A4-BB49-4C21-A929-9AD160699516}" destId="{7E738BBD-46A3-4380-A4D5-393B2EE6A261}" srcOrd="4" destOrd="0" presId="urn:microsoft.com/office/officeart/2005/8/layout/default#2"/>
    <dgm:cxn modelId="{54311683-16F9-4F70-9D57-515E7A0402C5}" type="presParOf" srcId="{D1ADA4A4-BB49-4C21-A929-9AD160699516}" destId="{D402BC6B-5871-45C0-AB8B-A798E7AFDBF7}" srcOrd="5" destOrd="0" presId="urn:microsoft.com/office/officeart/2005/8/layout/default#2"/>
    <dgm:cxn modelId="{E99699FA-68CF-43A9-AFBC-D69DFAD17F27}" type="presParOf" srcId="{D1ADA4A4-BB49-4C21-A929-9AD160699516}" destId="{42787F3C-9273-4ED9-8AB4-7C7F5F5539FA}" srcOrd="6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9F8A59A-FDE9-4BF7-B238-340242E5985E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CEC8A6C-F693-450C-92F0-E6247AEBE08E}">
      <dgm:prSet phldrT="[Текст]" custT="1"/>
      <dgm:spPr/>
      <dgm:t>
        <a:bodyPr/>
        <a:lstStyle/>
        <a:p>
          <a:r>
            <a:rPr lang="ru-RU" sz="2400" b="1" dirty="0" smtClean="0"/>
            <a:t>Задачи профобразования</a:t>
          </a:r>
          <a:endParaRPr lang="ru-RU" sz="2400" b="1" dirty="0"/>
        </a:p>
      </dgm:t>
    </dgm:pt>
    <dgm:pt modelId="{01FD689D-DF23-4F59-9157-DF716FC7388E}" type="parTrans" cxnId="{B28C9604-99BC-4DF5-A4EE-6C976A58FF3C}">
      <dgm:prSet/>
      <dgm:spPr/>
      <dgm:t>
        <a:bodyPr/>
        <a:lstStyle/>
        <a:p>
          <a:endParaRPr lang="ru-RU"/>
        </a:p>
      </dgm:t>
    </dgm:pt>
    <dgm:pt modelId="{D3000FC4-75D6-4E26-9174-5400FCF0FBA3}" type="sibTrans" cxnId="{B28C9604-99BC-4DF5-A4EE-6C976A58FF3C}">
      <dgm:prSet/>
      <dgm:spPr/>
      <dgm:t>
        <a:bodyPr/>
        <a:lstStyle/>
        <a:p>
          <a:endParaRPr lang="ru-RU"/>
        </a:p>
      </dgm:t>
    </dgm:pt>
    <dgm:pt modelId="{8FD28571-783C-47FB-AD2E-4C467522DE7D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Модернизация посредством адаптивных, гибких, практико-ориентированных программ.</a:t>
          </a:r>
          <a:endParaRPr lang="ru-RU" b="1" dirty="0">
            <a:solidFill>
              <a:schemeClr val="tx1"/>
            </a:solidFill>
          </a:endParaRPr>
        </a:p>
      </dgm:t>
    </dgm:pt>
    <dgm:pt modelId="{9927E99C-ED03-4DDA-A8A5-9B5B91EEC0FC}" type="parTrans" cxnId="{AE233D58-3242-4297-9489-DC27D61B99A4}">
      <dgm:prSet/>
      <dgm:spPr/>
      <dgm:t>
        <a:bodyPr/>
        <a:lstStyle/>
        <a:p>
          <a:endParaRPr lang="ru-RU"/>
        </a:p>
      </dgm:t>
    </dgm:pt>
    <dgm:pt modelId="{23CAF0D6-1EFC-46B8-A0E2-40E034FBBCFE}" type="sibTrans" cxnId="{AE233D58-3242-4297-9489-DC27D61B99A4}">
      <dgm:prSet/>
      <dgm:spPr/>
      <dgm:t>
        <a:bodyPr/>
        <a:lstStyle/>
        <a:p>
          <a:endParaRPr lang="ru-RU"/>
        </a:p>
      </dgm:t>
    </dgm:pt>
    <dgm:pt modelId="{78A92DE0-421A-4A28-AC8B-F4AD4C9CC498}">
      <dgm:prSet phldrT="[Текст]" custT="1"/>
      <dgm:spPr/>
      <dgm:t>
        <a:bodyPr/>
        <a:lstStyle/>
        <a:p>
          <a:r>
            <a:rPr lang="ru-RU" sz="2400" b="1" dirty="0" smtClean="0"/>
            <a:t>Задачи высшего образования</a:t>
          </a:r>
          <a:endParaRPr lang="ru-RU" sz="2400" b="1" dirty="0"/>
        </a:p>
      </dgm:t>
    </dgm:pt>
    <dgm:pt modelId="{4169CA02-E323-45D3-9829-9377CEDB5A93}" type="parTrans" cxnId="{8536D656-F35A-45D2-A8E2-7DFD3D7DDC98}">
      <dgm:prSet/>
      <dgm:spPr/>
      <dgm:t>
        <a:bodyPr/>
        <a:lstStyle/>
        <a:p>
          <a:endParaRPr lang="ru-RU"/>
        </a:p>
      </dgm:t>
    </dgm:pt>
    <dgm:pt modelId="{D2288058-68FE-49F1-A29C-30BD392655C8}" type="sibTrans" cxnId="{8536D656-F35A-45D2-A8E2-7DFD3D7DDC98}">
      <dgm:prSet/>
      <dgm:spPr/>
      <dgm:t>
        <a:bodyPr/>
        <a:lstStyle/>
        <a:p>
          <a:endParaRPr lang="ru-RU"/>
        </a:p>
      </dgm:t>
    </dgm:pt>
    <dgm:pt modelId="{C898D7CC-CBDB-46F3-A864-C4AC4A1F6D82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Увеличение иностранных студентов в 2 раза </a:t>
          </a:r>
          <a:endParaRPr lang="ru-RU" b="1" dirty="0">
            <a:solidFill>
              <a:schemeClr val="tx1"/>
            </a:solidFill>
          </a:endParaRPr>
        </a:p>
      </dgm:t>
    </dgm:pt>
    <dgm:pt modelId="{C8210DD0-3D0D-4567-9574-A4DDA76FA895}" type="parTrans" cxnId="{D1ED597A-3E1E-4805-8DFC-80C40575F791}">
      <dgm:prSet/>
      <dgm:spPr/>
      <dgm:t>
        <a:bodyPr/>
        <a:lstStyle/>
        <a:p>
          <a:endParaRPr lang="ru-RU"/>
        </a:p>
      </dgm:t>
    </dgm:pt>
    <dgm:pt modelId="{4D425B24-5B68-4614-9175-14207DEDA267}" type="sibTrans" cxnId="{D1ED597A-3E1E-4805-8DFC-80C40575F791}">
      <dgm:prSet/>
      <dgm:spPr/>
      <dgm:t>
        <a:bodyPr/>
        <a:lstStyle/>
        <a:p>
          <a:endParaRPr lang="ru-RU"/>
        </a:p>
      </dgm:t>
    </dgm:pt>
    <dgm:pt modelId="{5B216D7C-9CF1-454D-9F90-49C576A7B695}">
      <dgm:prSet phldrT="[Текст]"/>
      <dgm:spPr/>
      <dgm:t>
        <a:bodyPr/>
        <a:lstStyle/>
        <a:p>
          <a:r>
            <a:rPr lang="ru-RU" b="1" dirty="0" smtClean="0"/>
            <a:t>Создание пространства инноваций, современной цифровой образовательной среды </a:t>
          </a:r>
          <a:endParaRPr lang="ru-RU" b="1" dirty="0"/>
        </a:p>
      </dgm:t>
    </dgm:pt>
    <dgm:pt modelId="{06E8FA66-5B9E-4752-90D9-B1B6F15B0A26}" type="parTrans" cxnId="{AA0ED764-D3A4-4B4A-AE0A-3BD65D5EB6E4}">
      <dgm:prSet/>
      <dgm:spPr/>
      <dgm:t>
        <a:bodyPr/>
        <a:lstStyle/>
        <a:p>
          <a:endParaRPr lang="ru-RU"/>
        </a:p>
      </dgm:t>
    </dgm:pt>
    <dgm:pt modelId="{C02F9DB7-50E2-4AD6-9DB9-2A0A43C3480C}" type="sibTrans" cxnId="{AA0ED764-D3A4-4B4A-AE0A-3BD65D5EB6E4}">
      <dgm:prSet/>
      <dgm:spPr/>
      <dgm:t>
        <a:bodyPr/>
        <a:lstStyle/>
        <a:p>
          <a:endParaRPr lang="ru-RU"/>
        </a:p>
      </dgm:t>
    </dgm:pt>
    <dgm:pt modelId="{534D768F-4397-4AA0-9F22-3A74642A3F73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Повышение престижа рабочих специальностей</a:t>
          </a:r>
          <a:endParaRPr lang="ru-RU" b="1" dirty="0">
            <a:solidFill>
              <a:schemeClr val="tx1"/>
            </a:solidFill>
          </a:endParaRPr>
        </a:p>
      </dgm:t>
    </dgm:pt>
    <dgm:pt modelId="{5901D711-1747-4158-A905-7082D91DDDEC}" type="parTrans" cxnId="{61E95213-ECE4-4035-B027-7CA96268FAA7}">
      <dgm:prSet/>
      <dgm:spPr/>
    </dgm:pt>
    <dgm:pt modelId="{8AE508D8-71F9-469C-89A0-A5CCFB80F6DF}" type="sibTrans" cxnId="{61E95213-ECE4-4035-B027-7CA96268FAA7}">
      <dgm:prSet/>
      <dgm:spPr/>
    </dgm:pt>
    <dgm:pt modelId="{5E419699-7C85-4989-9DE4-2E9A366CFEFB}" type="pres">
      <dgm:prSet presAssocID="{79F8A59A-FDE9-4BF7-B238-340242E5985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95132F2-9737-4FD2-9A8B-C9E5866783EE}" type="pres">
      <dgm:prSet presAssocID="{ECEC8A6C-F693-450C-92F0-E6247AEBE08E}" presName="composite" presStyleCnt="0"/>
      <dgm:spPr/>
    </dgm:pt>
    <dgm:pt modelId="{85A2F7B6-2428-441A-95EB-F1E17EC8E1B1}" type="pres">
      <dgm:prSet presAssocID="{ECEC8A6C-F693-450C-92F0-E6247AEBE08E}" presName="parTx" presStyleLbl="alignNode1" presStyleIdx="0" presStyleCnt="2" custLinFactNeighborY="-175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665EB4-D11F-4649-87B7-F62C5ACEEA68}" type="pres">
      <dgm:prSet presAssocID="{ECEC8A6C-F693-450C-92F0-E6247AEBE08E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74D9D9-7AE0-4233-A768-A3C0769228BD}" type="pres">
      <dgm:prSet presAssocID="{D3000FC4-75D6-4E26-9174-5400FCF0FBA3}" presName="space" presStyleCnt="0"/>
      <dgm:spPr/>
    </dgm:pt>
    <dgm:pt modelId="{B71C9EF8-FD25-4D9F-A0C7-FE51C5E1E407}" type="pres">
      <dgm:prSet presAssocID="{78A92DE0-421A-4A28-AC8B-F4AD4C9CC498}" presName="composite" presStyleCnt="0"/>
      <dgm:spPr/>
    </dgm:pt>
    <dgm:pt modelId="{55C0C23F-87B2-47FD-86FB-57EC8343F385}" type="pres">
      <dgm:prSet presAssocID="{78A92DE0-421A-4A28-AC8B-F4AD4C9CC498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27B44A-4B5B-4E90-BD39-2108EB35747C}" type="pres">
      <dgm:prSet presAssocID="{78A92DE0-421A-4A28-AC8B-F4AD4C9CC498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1ED597A-3E1E-4805-8DFC-80C40575F791}" srcId="{78A92DE0-421A-4A28-AC8B-F4AD4C9CC498}" destId="{C898D7CC-CBDB-46F3-A864-C4AC4A1F6D82}" srcOrd="0" destOrd="0" parTransId="{C8210DD0-3D0D-4567-9574-A4DDA76FA895}" sibTransId="{4D425B24-5B68-4614-9175-14207DEDA267}"/>
    <dgm:cxn modelId="{D07858AE-F2E1-42DC-99D2-69866789BEB9}" type="presOf" srcId="{8FD28571-783C-47FB-AD2E-4C467522DE7D}" destId="{3E665EB4-D11F-4649-87B7-F62C5ACEEA68}" srcOrd="0" destOrd="0" presId="urn:microsoft.com/office/officeart/2005/8/layout/hList1"/>
    <dgm:cxn modelId="{BFF38BE1-D61E-4F3B-89CB-8C95B20953BF}" type="presOf" srcId="{78A92DE0-421A-4A28-AC8B-F4AD4C9CC498}" destId="{55C0C23F-87B2-47FD-86FB-57EC8343F385}" srcOrd="0" destOrd="0" presId="urn:microsoft.com/office/officeart/2005/8/layout/hList1"/>
    <dgm:cxn modelId="{31BCFAC4-54BB-4E55-AE05-D7ED1004CCA5}" type="presOf" srcId="{ECEC8A6C-F693-450C-92F0-E6247AEBE08E}" destId="{85A2F7B6-2428-441A-95EB-F1E17EC8E1B1}" srcOrd="0" destOrd="0" presId="urn:microsoft.com/office/officeart/2005/8/layout/hList1"/>
    <dgm:cxn modelId="{4208A13E-6E54-4685-9903-648B422EBB09}" type="presOf" srcId="{5B216D7C-9CF1-454D-9F90-49C576A7B695}" destId="{3027B44A-4B5B-4E90-BD39-2108EB35747C}" srcOrd="0" destOrd="1" presId="urn:microsoft.com/office/officeart/2005/8/layout/hList1"/>
    <dgm:cxn modelId="{3F91C377-A88A-49AB-A4E9-F0F959CFA91B}" type="presOf" srcId="{79F8A59A-FDE9-4BF7-B238-340242E5985E}" destId="{5E419699-7C85-4989-9DE4-2E9A366CFEFB}" srcOrd="0" destOrd="0" presId="urn:microsoft.com/office/officeart/2005/8/layout/hList1"/>
    <dgm:cxn modelId="{DBF17B88-3576-40B0-B766-24A76323814F}" type="presOf" srcId="{534D768F-4397-4AA0-9F22-3A74642A3F73}" destId="{3E665EB4-D11F-4649-87B7-F62C5ACEEA68}" srcOrd="0" destOrd="1" presId="urn:microsoft.com/office/officeart/2005/8/layout/hList1"/>
    <dgm:cxn modelId="{AA0ED764-D3A4-4B4A-AE0A-3BD65D5EB6E4}" srcId="{78A92DE0-421A-4A28-AC8B-F4AD4C9CC498}" destId="{5B216D7C-9CF1-454D-9F90-49C576A7B695}" srcOrd="1" destOrd="0" parTransId="{06E8FA66-5B9E-4752-90D9-B1B6F15B0A26}" sibTransId="{C02F9DB7-50E2-4AD6-9DB9-2A0A43C3480C}"/>
    <dgm:cxn modelId="{B28C9604-99BC-4DF5-A4EE-6C976A58FF3C}" srcId="{79F8A59A-FDE9-4BF7-B238-340242E5985E}" destId="{ECEC8A6C-F693-450C-92F0-E6247AEBE08E}" srcOrd="0" destOrd="0" parTransId="{01FD689D-DF23-4F59-9157-DF716FC7388E}" sibTransId="{D3000FC4-75D6-4E26-9174-5400FCF0FBA3}"/>
    <dgm:cxn modelId="{61E95213-ECE4-4035-B027-7CA96268FAA7}" srcId="{ECEC8A6C-F693-450C-92F0-E6247AEBE08E}" destId="{534D768F-4397-4AA0-9F22-3A74642A3F73}" srcOrd="1" destOrd="0" parTransId="{5901D711-1747-4158-A905-7082D91DDDEC}" sibTransId="{8AE508D8-71F9-469C-89A0-A5CCFB80F6DF}"/>
    <dgm:cxn modelId="{AE233D58-3242-4297-9489-DC27D61B99A4}" srcId="{ECEC8A6C-F693-450C-92F0-E6247AEBE08E}" destId="{8FD28571-783C-47FB-AD2E-4C467522DE7D}" srcOrd="0" destOrd="0" parTransId="{9927E99C-ED03-4DDA-A8A5-9B5B91EEC0FC}" sibTransId="{23CAF0D6-1EFC-46B8-A0E2-40E034FBBCFE}"/>
    <dgm:cxn modelId="{8536D656-F35A-45D2-A8E2-7DFD3D7DDC98}" srcId="{79F8A59A-FDE9-4BF7-B238-340242E5985E}" destId="{78A92DE0-421A-4A28-AC8B-F4AD4C9CC498}" srcOrd="1" destOrd="0" parTransId="{4169CA02-E323-45D3-9829-9377CEDB5A93}" sibTransId="{D2288058-68FE-49F1-A29C-30BD392655C8}"/>
    <dgm:cxn modelId="{DB03550D-EB10-4268-97A2-BF7BEDBCD168}" type="presOf" srcId="{C898D7CC-CBDB-46F3-A864-C4AC4A1F6D82}" destId="{3027B44A-4B5B-4E90-BD39-2108EB35747C}" srcOrd="0" destOrd="0" presId="urn:microsoft.com/office/officeart/2005/8/layout/hList1"/>
    <dgm:cxn modelId="{0E9BB9D5-E64B-4AFA-8BB1-6E31E971A76F}" type="presParOf" srcId="{5E419699-7C85-4989-9DE4-2E9A366CFEFB}" destId="{395132F2-9737-4FD2-9A8B-C9E5866783EE}" srcOrd="0" destOrd="0" presId="urn:microsoft.com/office/officeart/2005/8/layout/hList1"/>
    <dgm:cxn modelId="{4B10AC01-DA4C-4C51-9B1A-07C7288748AA}" type="presParOf" srcId="{395132F2-9737-4FD2-9A8B-C9E5866783EE}" destId="{85A2F7B6-2428-441A-95EB-F1E17EC8E1B1}" srcOrd="0" destOrd="0" presId="urn:microsoft.com/office/officeart/2005/8/layout/hList1"/>
    <dgm:cxn modelId="{51C1D50F-244D-4F71-AD3D-AFDCF2D406AF}" type="presParOf" srcId="{395132F2-9737-4FD2-9A8B-C9E5866783EE}" destId="{3E665EB4-D11F-4649-87B7-F62C5ACEEA68}" srcOrd="1" destOrd="0" presId="urn:microsoft.com/office/officeart/2005/8/layout/hList1"/>
    <dgm:cxn modelId="{6DA6C0D6-99FC-4234-9376-11108E6B906D}" type="presParOf" srcId="{5E419699-7C85-4989-9DE4-2E9A366CFEFB}" destId="{8C74D9D9-7AE0-4233-A768-A3C0769228BD}" srcOrd="1" destOrd="0" presId="urn:microsoft.com/office/officeart/2005/8/layout/hList1"/>
    <dgm:cxn modelId="{95E0647D-352A-48ED-8683-5C061DE869A6}" type="presParOf" srcId="{5E419699-7C85-4989-9DE4-2E9A366CFEFB}" destId="{B71C9EF8-FD25-4D9F-A0C7-FE51C5E1E407}" srcOrd="2" destOrd="0" presId="urn:microsoft.com/office/officeart/2005/8/layout/hList1"/>
    <dgm:cxn modelId="{B43F2164-8E3E-4CC0-B27B-7F6CF8F23F5A}" type="presParOf" srcId="{B71C9EF8-FD25-4D9F-A0C7-FE51C5E1E407}" destId="{55C0C23F-87B2-47FD-86FB-57EC8343F385}" srcOrd="0" destOrd="0" presId="urn:microsoft.com/office/officeart/2005/8/layout/hList1"/>
    <dgm:cxn modelId="{D86DE409-E48B-4DCC-8B7A-1D15BD8AFFCC}" type="presParOf" srcId="{B71C9EF8-FD25-4D9F-A0C7-FE51C5E1E407}" destId="{3027B44A-4B5B-4E90-BD39-2108EB35747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EE864F9-7422-44B7-A614-D59316501B9E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929885A-DF5A-456A-94B6-08E38D144CE0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bg1"/>
              </a:solidFill>
            </a:rPr>
            <a:t>НСУР -</a:t>
          </a:r>
        </a:p>
        <a:p>
          <a:r>
            <a:rPr lang="ru-RU" sz="2400" b="1" dirty="0" smtClean="0">
              <a:solidFill>
                <a:schemeClr val="bg1"/>
              </a:solidFill>
            </a:rPr>
            <a:t> не менее 50% учителей </a:t>
          </a:r>
          <a:endParaRPr lang="ru-RU" sz="1500" b="1" dirty="0">
            <a:solidFill>
              <a:schemeClr val="bg1"/>
            </a:solidFill>
          </a:endParaRPr>
        </a:p>
      </dgm:t>
    </dgm:pt>
    <dgm:pt modelId="{E211FD71-00E0-471F-B6BB-BF7ED230BCF1}" type="parTrans" cxnId="{B6E4A0C0-5AC1-4B49-AFC3-027D74214003}">
      <dgm:prSet/>
      <dgm:spPr/>
      <dgm:t>
        <a:bodyPr/>
        <a:lstStyle/>
        <a:p>
          <a:endParaRPr lang="ru-RU"/>
        </a:p>
      </dgm:t>
    </dgm:pt>
    <dgm:pt modelId="{2D77B778-4363-4B89-AD56-D35900D825CA}" type="sibTrans" cxnId="{B6E4A0C0-5AC1-4B49-AFC3-027D74214003}">
      <dgm:prSet/>
      <dgm:spPr/>
      <dgm:t>
        <a:bodyPr/>
        <a:lstStyle/>
        <a:p>
          <a:endParaRPr lang="ru-RU"/>
        </a:p>
      </dgm:t>
    </dgm:pt>
    <dgm:pt modelId="{162FD251-5040-4470-BAC1-A9C88A67A7BA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bg1"/>
              </a:solidFill>
            </a:rPr>
            <a:t>Непрерывность, приобретение новых навыков в области цифровой экономики</a:t>
          </a:r>
          <a:endParaRPr lang="ru-RU" sz="1800" b="1" dirty="0">
            <a:solidFill>
              <a:schemeClr val="bg1"/>
            </a:solidFill>
          </a:endParaRPr>
        </a:p>
      </dgm:t>
    </dgm:pt>
    <dgm:pt modelId="{C8EB74D9-BBBC-4196-A218-BDB4B11DF445}" type="parTrans" cxnId="{939E88BB-256E-4D39-9ED2-E04ED4000008}">
      <dgm:prSet/>
      <dgm:spPr/>
      <dgm:t>
        <a:bodyPr/>
        <a:lstStyle/>
        <a:p>
          <a:endParaRPr lang="ru-RU"/>
        </a:p>
      </dgm:t>
    </dgm:pt>
    <dgm:pt modelId="{F811DFB4-9F20-477F-99F5-DDA59673CE22}" type="sibTrans" cxnId="{939E88BB-256E-4D39-9ED2-E04ED4000008}">
      <dgm:prSet/>
      <dgm:spPr/>
      <dgm:t>
        <a:bodyPr/>
        <a:lstStyle/>
        <a:p>
          <a:endParaRPr lang="ru-RU"/>
        </a:p>
      </dgm:t>
    </dgm:pt>
    <dgm:pt modelId="{72D0DBCB-F2AB-49EE-A7AA-550951070C95}">
      <dgm:prSet phldrT="[Текст]" custT="1"/>
      <dgm:spPr/>
      <dgm:t>
        <a:bodyPr/>
        <a:lstStyle/>
        <a:p>
          <a:r>
            <a:rPr lang="ru-RU" sz="2000" b="1" dirty="0" err="1" smtClean="0">
              <a:solidFill>
                <a:schemeClr val="bg1"/>
              </a:solidFill>
            </a:rPr>
            <a:t>Профконкурсы</a:t>
          </a:r>
          <a:r>
            <a:rPr lang="ru-RU" sz="2000" b="1" dirty="0" smtClean="0">
              <a:solidFill>
                <a:schemeClr val="bg1"/>
              </a:solidFill>
            </a:rPr>
            <a:t>  для обеспечения карьерного и профессионального  роста</a:t>
          </a:r>
          <a:endParaRPr lang="ru-RU" sz="2000" b="1" dirty="0">
            <a:solidFill>
              <a:schemeClr val="bg1"/>
            </a:solidFill>
          </a:endParaRPr>
        </a:p>
      </dgm:t>
    </dgm:pt>
    <dgm:pt modelId="{923065D2-9D25-4566-A2BA-E7A7AF0BB15C}" type="parTrans" cxnId="{899A59B7-3E28-41D6-B71C-A4F023838994}">
      <dgm:prSet/>
      <dgm:spPr/>
      <dgm:t>
        <a:bodyPr/>
        <a:lstStyle/>
        <a:p>
          <a:endParaRPr lang="ru-RU"/>
        </a:p>
      </dgm:t>
    </dgm:pt>
    <dgm:pt modelId="{6D873148-0548-4A54-81C2-65D6C63CE110}" type="sibTrans" cxnId="{899A59B7-3E28-41D6-B71C-A4F023838994}">
      <dgm:prSet/>
      <dgm:spPr/>
      <dgm:t>
        <a:bodyPr/>
        <a:lstStyle/>
        <a:p>
          <a:endParaRPr lang="ru-RU"/>
        </a:p>
      </dgm:t>
    </dgm:pt>
    <dgm:pt modelId="{2915A6F0-5544-4312-93B0-DB96AA9EDDC1}">
      <dgm:prSet phldrT="[Текст]" custT="1"/>
      <dgm:spPr/>
      <dgm:t>
        <a:bodyPr/>
        <a:lstStyle/>
        <a:p>
          <a:pPr algn="ctr"/>
          <a:r>
            <a:rPr lang="ru-RU" sz="1800" b="1" dirty="0" smtClean="0">
              <a:solidFill>
                <a:schemeClr val="bg1"/>
              </a:solidFill>
            </a:rPr>
            <a:t>Наставничество, поддержки общественных инициатив,  добровольчества,  </a:t>
          </a:r>
          <a:r>
            <a:rPr lang="ru-RU" sz="1800" b="1" dirty="0" err="1" smtClean="0">
              <a:solidFill>
                <a:schemeClr val="bg1"/>
              </a:solidFill>
            </a:rPr>
            <a:t>волонтёрства</a:t>
          </a:r>
          <a:endParaRPr lang="ru-RU" sz="1800" dirty="0">
            <a:solidFill>
              <a:schemeClr val="bg1"/>
            </a:solidFill>
          </a:endParaRPr>
        </a:p>
      </dgm:t>
    </dgm:pt>
    <dgm:pt modelId="{CA14C154-3240-4117-96FE-A9398A44E5BF}" type="parTrans" cxnId="{22FF96BA-E2FA-4C9B-830F-B4106834A6EA}">
      <dgm:prSet/>
      <dgm:spPr/>
      <dgm:t>
        <a:bodyPr/>
        <a:lstStyle/>
        <a:p>
          <a:endParaRPr lang="ru-RU"/>
        </a:p>
      </dgm:t>
    </dgm:pt>
    <dgm:pt modelId="{D90AC312-3858-47F3-BBBA-B83A4497E331}" type="sibTrans" cxnId="{22FF96BA-E2FA-4C9B-830F-B4106834A6EA}">
      <dgm:prSet/>
      <dgm:spPr/>
      <dgm:t>
        <a:bodyPr/>
        <a:lstStyle/>
        <a:p>
          <a:endParaRPr lang="ru-RU"/>
        </a:p>
      </dgm:t>
    </dgm:pt>
    <dgm:pt modelId="{76695C30-622C-4132-93BB-7A5CAADEB42B}" type="pres">
      <dgm:prSet presAssocID="{9EE864F9-7422-44B7-A614-D59316501B9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343DD01-7B97-4124-AC07-88B3F55402FE}" type="pres">
      <dgm:prSet presAssocID="{9EE864F9-7422-44B7-A614-D59316501B9E}" presName="cycle" presStyleCnt="0"/>
      <dgm:spPr/>
    </dgm:pt>
    <dgm:pt modelId="{B1AB8490-A9AD-415A-9FC8-489ABCB1314A}" type="pres">
      <dgm:prSet presAssocID="{5929885A-DF5A-456A-94B6-08E38D144CE0}" presName="nodeFirs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7A7CE4-1900-4A23-B489-3595E16EE4DF}" type="pres">
      <dgm:prSet presAssocID="{2D77B778-4363-4B89-AD56-D35900D825CA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695725CB-665E-4E94-A3AD-5A45681845D2}" type="pres">
      <dgm:prSet presAssocID="{162FD251-5040-4470-BAC1-A9C88A67A7BA}" presName="nodeFollowingNodes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F11FC7-A7C6-4AC0-BF97-AB20B7833853}" type="pres">
      <dgm:prSet presAssocID="{72D0DBCB-F2AB-49EE-A7AA-550951070C95}" presName="nodeFollowingNodes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E48798-D920-455D-92F3-44AB35EBA0D6}" type="pres">
      <dgm:prSet presAssocID="{2915A6F0-5544-4312-93B0-DB96AA9EDDC1}" presName="nodeFollowingNodes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6E4A0C0-5AC1-4B49-AFC3-027D74214003}" srcId="{9EE864F9-7422-44B7-A614-D59316501B9E}" destId="{5929885A-DF5A-456A-94B6-08E38D144CE0}" srcOrd="0" destOrd="0" parTransId="{E211FD71-00E0-471F-B6BB-BF7ED230BCF1}" sibTransId="{2D77B778-4363-4B89-AD56-D35900D825CA}"/>
    <dgm:cxn modelId="{C4E48A70-2C0B-49AD-A9FD-476614005317}" type="presOf" srcId="{5929885A-DF5A-456A-94B6-08E38D144CE0}" destId="{B1AB8490-A9AD-415A-9FC8-489ABCB1314A}" srcOrd="0" destOrd="0" presId="urn:microsoft.com/office/officeart/2005/8/layout/cycle3"/>
    <dgm:cxn modelId="{939E88BB-256E-4D39-9ED2-E04ED4000008}" srcId="{9EE864F9-7422-44B7-A614-D59316501B9E}" destId="{162FD251-5040-4470-BAC1-A9C88A67A7BA}" srcOrd="1" destOrd="0" parTransId="{C8EB74D9-BBBC-4196-A218-BDB4B11DF445}" sibTransId="{F811DFB4-9F20-477F-99F5-DDA59673CE22}"/>
    <dgm:cxn modelId="{22FF96BA-E2FA-4C9B-830F-B4106834A6EA}" srcId="{9EE864F9-7422-44B7-A614-D59316501B9E}" destId="{2915A6F0-5544-4312-93B0-DB96AA9EDDC1}" srcOrd="3" destOrd="0" parTransId="{CA14C154-3240-4117-96FE-A9398A44E5BF}" sibTransId="{D90AC312-3858-47F3-BBBA-B83A4497E331}"/>
    <dgm:cxn modelId="{A81D3515-4B43-41B7-AC25-8F127EE3864A}" type="presOf" srcId="{2D77B778-4363-4B89-AD56-D35900D825CA}" destId="{237A7CE4-1900-4A23-B489-3595E16EE4DF}" srcOrd="0" destOrd="0" presId="urn:microsoft.com/office/officeart/2005/8/layout/cycle3"/>
    <dgm:cxn modelId="{DDCD5669-3C46-4DDA-99BD-52CC0EFB9B08}" type="presOf" srcId="{2915A6F0-5544-4312-93B0-DB96AA9EDDC1}" destId="{51E48798-D920-455D-92F3-44AB35EBA0D6}" srcOrd="0" destOrd="0" presId="urn:microsoft.com/office/officeart/2005/8/layout/cycle3"/>
    <dgm:cxn modelId="{A45E6308-C038-4815-A098-F460AF64A696}" type="presOf" srcId="{9EE864F9-7422-44B7-A614-D59316501B9E}" destId="{76695C30-622C-4132-93BB-7A5CAADEB42B}" srcOrd="0" destOrd="0" presId="urn:microsoft.com/office/officeart/2005/8/layout/cycle3"/>
    <dgm:cxn modelId="{899A59B7-3E28-41D6-B71C-A4F023838994}" srcId="{9EE864F9-7422-44B7-A614-D59316501B9E}" destId="{72D0DBCB-F2AB-49EE-A7AA-550951070C95}" srcOrd="2" destOrd="0" parTransId="{923065D2-9D25-4566-A2BA-E7A7AF0BB15C}" sibTransId="{6D873148-0548-4A54-81C2-65D6C63CE110}"/>
    <dgm:cxn modelId="{AA957638-B606-40B8-A28E-A6C6C350559B}" type="presOf" srcId="{72D0DBCB-F2AB-49EE-A7AA-550951070C95}" destId="{8CF11FC7-A7C6-4AC0-BF97-AB20B7833853}" srcOrd="0" destOrd="0" presId="urn:microsoft.com/office/officeart/2005/8/layout/cycle3"/>
    <dgm:cxn modelId="{0697D570-1A9F-494B-8405-625E00C706EC}" type="presOf" srcId="{162FD251-5040-4470-BAC1-A9C88A67A7BA}" destId="{695725CB-665E-4E94-A3AD-5A45681845D2}" srcOrd="0" destOrd="0" presId="urn:microsoft.com/office/officeart/2005/8/layout/cycle3"/>
    <dgm:cxn modelId="{3EBBFF79-FC2E-4EA1-A258-B73267EEA997}" type="presParOf" srcId="{76695C30-622C-4132-93BB-7A5CAADEB42B}" destId="{8343DD01-7B97-4124-AC07-88B3F55402FE}" srcOrd="0" destOrd="0" presId="urn:microsoft.com/office/officeart/2005/8/layout/cycle3"/>
    <dgm:cxn modelId="{6592E39E-41CD-497C-99CF-E9FDA5834F9D}" type="presParOf" srcId="{8343DD01-7B97-4124-AC07-88B3F55402FE}" destId="{B1AB8490-A9AD-415A-9FC8-489ABCB1314A}" srcOrd="0" destOrd="0" presId="urn:microsoft.com/office/officeart/2005/8/layout/cycle3"/>
    <dgm:cxn modelId="{38758FDF-269A-48AB-BFB8-C9B385ABA094}" type="presParOf" srcId="{8343DD01-7B97-4124-AC07-88B3F55402FE}" destId="{237A7CE4-1900-4A23-B489-3595E16EE4DF}" srcOrd="1" destOrd="0" presId="urn:microsoft.com/office/officeart/2005/8/layout/cycle3"/>
    <dgm:cxn modelId="{07A84D57-231F-414A-910F-40BE1C98A09D}" type="presParOf" srcId="{8343DD01-7B97-4124-AC07-88B3F55402FE}" destId="{695725CB-665E-4E94-A3AD-5A45681845D2}" srcOrd="2" destOrd="0" presId="urn:microsoft.com/office/officeart/2005/8/layout/cycle3"/>
    <dgm:cxn modelId="{3F18EC25-8C19-434B-AC5C-AEDC16CF9FD2}" type="presParOf" srcId="{8343DD01-7B97-4124-AC07-88B3F55402FE}" destId="{8CF11FC7-A7C6-4AC0-BF97-AB20B7833853}" srcOrd="3" destOrd="0" presId="urn:microsoft.com/office/officeart/2005/8/layout/cycle3"/>
    <dgm:cxn modelId="{D8EA6F46-2E5B-494F-A2AE-DF46E9643AE7}" type="presParOf" srcId="{8343DD01-7B97-4124-AC07-88B3F55402FE}" destId="{51E48798-D920-455D-92F3-44AB35EBA0D6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2629B01-C15E-4D4E-A980-7749B3E48C1E}" type="doc">
      <dgm:prSet loTypeId="urn:microsoft.com/office/officeart/2005/8/layout/default#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7FB69F8-B95F-43D1-A52D-F237CB3E73EE}">
      <dgm:prSet phldrT="[Текст]"/>
      <dgm:spPr/>
      <dgm:t>
        <a:bodyPr/>
        <a:lstStyle/>
        <a:p>
          <a:r>
            <a:rPr lang="ru-RU" dirty="0" smtClean="0"/>
            <a:t>«Современная школа»</a:t>
          </a:r>
          <a:endParaRPr lang="ru-RU" dirty="0"/>
        </a:p>
      </dgm:t>
    </dgm:pt>
    <dgm:pt modelId="{DFD54376-04AB-4D93-8C1D-5F5BF57C554D}" type="parTrans" cxnId="{C5D0A106-84AE-4847-A728-394767EA0C97}">
      <dgm:prSet/>
      <dgm:spPr/>
      <dgm:t>
        <a:bodyPr/>
        <a:lstStyle/>
        <a:p>
          <a:endParaRPr lang="ru-RU"/>
        </a:p>
      </dgm:t>
    </dgm:pt>
    <dgm:pt modelId="{7BD94E73-7B82-4B19-A8D9-35510C8A853B}" type="sibTrans" cxnId="{C5D0A106-84AE-4847-A728-394767EA0C97}">
      <dgm:prSet/>
      <dgm:spPr/>
      <dgm:t>
        <a:bodyPr/>
        <a:lstStyle/>
        <a:p>
          <a:endParaRPr lang="ru-RU"/>
        </a:p>
      </dgm:t>
    </dgm:pt>
    <dgm:pt modelId="{793694D7-7477-48AC-8783-F5E419E4DDE7}">
      <dgm:prSet phldrT="[Текст]"/>
      <dgm:spPr/>
      <dgm:t>
        <a:bodyPr/>
        <a:lstStyle/>
        <a:p>
          <a:r>
            <a:rPr lang="ru-RU" dirty="0" smtClean="0"/>
            <a:t>«Успех каждого ребёнка»</a:t>
          </a:r>
          <a:endParaRPr lang="ru-RU" dirty="0"/>
        </a:p>
      </dgm:t>
    </dgm:pt>
    <dgm:pt modelId="{EC231BAA-0332-40BE-AC1C-64ACAF082132}" type="parTrans" cxnId="{A1AA5A2A-22D1-4299-A289-DCC5B0F1E3D2}">
      <dgm:prSet/>
      <dgm:spPr/>
      <dgm:t>
        <a:bodyPr/>
        <a:lstStyle/>
        <a:p>
          <a:endParaRPr lang="ru-RU"/>
        </a:p>
      </dgm:t>
    </dgm:pt>
    <dgm:pt modelId="{1BA23E59-6603-44FC-9F94-75C996BBC577}" type="sibTrans" cxnId="{A1AA5A2A-22D1-4299-A289-DCC5B0F1E3D2}">
      <dgm:prSet/>
      <dgm:spPr/>
      <dgm:t>
        <a:bodyPr/>
        <a:lstStyle/>
        <a:p>
          <a:endParaRPr lang="ru-RU"/>
        </a:p>
      </dgm:t>
    </dgm:pt>
    <dgm:pt modelId="{5E93B3D2-7522-41B8-B264-4753A4D7D730}">
      <dgm:prSet phldrT="[Текст]"/>
      <dgm:spPr/>
      <dgm:t>
        <a:bodyPr/>
        <a:lstStyle/>
        <a:p>
          <a:r>
            <a:rPr lang="ru-RU" dirty="0" smtClean="0"/>
            <a:t>«Современные родители»</a:t>
          </a:r>
          <a:endParaRPr lang="ru-RU" dirty="0"/>
        </a:p>
      </dgm:t>
    </dgm:pt>
    <dgm:pt modelId="{91FCD98A-36BB-474C-869A-2652DE13EE99}" type="parTrans" cxnId="{34707C16-970E-4E42-94FA-E04F189E40E2}">
      <dgm:prSet/>
      <dgm:spPr/>
      <dgm:t>
        <a:bodyPr/>
        <a:lstStyle/>
        <a:p>
          <a:endParaRPr lang="ru-RU"/>
        </a:p>
      </dgm:t>
    </dgm:pt>
    <dgm:pt modelId="{69F4A1BB-12F0-41A8-8A35-3A8EA9360391}" type="sibTrans" cxnId="{34707C16-970E-4E42-94FA-E04F189E40E2}">
      <dgm:prSet/>
      <dgm:spPr/>
      <dgm:t>
        <a:bodyPr/>
        <a:lstStyle/>
        <a:p>
          <a:endParaRPr lang="ru-RU"/>
        </a:p>
      </dgm:t>
    </dgm:pt>
    <dgm:pt modelId="{A9DBC0A2-4F6B-43EC-93BE-6C3FF0381E4D}">
      <dgm:prSet phldrT="[Текст]"/>
      <dgm:spPr/>
      <dgm:t>
        <a:bodyPr/>
        <a:lstStyle/>
        <a:p>
          <a:r>
            <a:rPr lang="ru-RU" dirty="0" smtClean="0"/>
            <a:t>«Цифровая образовательная среда»</a:t>
          </a:r>
          <a:endParaRPr lang="ru-RU" dirty="0"/>
        </a:p>
      </dgm:t>
    </dgm:pt>
    <dgm:pt modelId="{415B37F3-EFD1-4D5C-82E7-933F9C9E6525}" type="parTrans" cxnId="{DC93BB66-33C9-4488-BCB9-71E21444D978}">
      <dgm:prSet/>
      <dgm:spPr/>
      <dgm:t>
        <a:bodyPr/>
        <a:lstStyle/>
        <a:p>
          <a:endParaRPr lang="ru-RU"/>
        </a:p>
      </dgm:t>
    </dgm:pt>
    <dgm:pt modelId="{B5884593-30A3-45D0-8B8F-3162F106A8B4}" type="sibTrans" cxnId="{DC93BB66-33C9-4488-BCB9-71E21444D978}">
      <dgm:prSet/>
      <dgm:spPr/>
      <dgm:t>
        <a:bodyPr/>
        <a:lstStyle/>
        <a:p>
          <a:endParaRPr lang="ru-RU"/>
        </a:p>
      </dgm:t>
    </dgm:pt>
    <dgm:pt modelId="{357A53D9-C743-4FAA-90DE-5B5AE4289613}">
      <dgm:prSet phldrT="[Текст]"/>
      <dgm:spPr/>
      <dgm:t>
        <a:bodyPr/>
        <a:lstStyle/>
        <a:p>
          <a:r>
            <a:rPr lang="ru-RU" dirty="0" smtClean="0"/>
            <a:t>«Учитель будущего»</a:t>
          </a:r>
          <a:endParaRPr lang="ru-RU" dirty="0"/>
        </a:p>
      </dgm:t>
    </dgm:pt>
    <dgm:pt modelId="{5FEA043E-4E9F-446C-9ECA-D02BBEF04E59}" type="parTrans" cxnId="{CEF494B4-29F2-4382-AC83-64ED06F1284F}">
      <dgm:prSet/>
      <dgm:spPr/>
      <dgm:t>
        <a:bodyPr/>
        <a:lstStyle/>
        <a:p>
          <a:endParaRPr lang="ru-RU"/>
        </a:p>
      </dgm:t>
    </dgm:pt>
    <dgm:pt modelId="{A51EA0DB-1578-4636-BAFA-FD5CB44C1DB1}" type="sibTrans" cxnId="{CEF494B4-29F2-4382-AC83-64ED06F1284F}">
      <dgm:prSet/>
      <dgm:spPr/>
      <dgm:t>
        <a:bodyPr/>
        <a:lstStyle/>
        <a:p>
          <a:endParaRPr lang="ru-RU"/>
        </a:p>
      </dgm:t>
    </dgm:pt>
    <dgm:pt modelId="{D6E46FAF-CF8B-4C9F-85AB-FDA73D9A5782}" type="pres">
      <dgm:prSet presAssocID="{D2629B01-C15E-4D4E-A980-7749B3E48C1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792B26F-7F55-4E1F-B9C4-C55784C3DEE1}" type="pres">
      <dgm:prSet presAssocID="{97FB69F8-B95F-43D1-A52D-F237CB3E73E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8461B0-9B50-470B-9C12-55D7A0A56FD4}" type="pres">
      <dgm:prSet presAssocID="{7BD94E73-7B82-4B19-A8D9-35510C8A853B}" presName="sibTrans" presStyleCnt="0"/>
      <dgm:spPr/>
    </dgm:pt>
    <dgm:pt modelId="{94E406AE-59D4-4097-812F-75698DD1CB87}" type="pres">
      <dgm:prSet presAssocID="{793694D7-7477-48AC-8783-F5E419E4DDE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13C72F-11CD-4A71-AFFF-4563C974501F}" type="pres">
      <dgm:prSet presAssocID="{1BA23E59-6603-44FC-9F94-75C996BBC577}" presName="sibTrans" presStyleCnt="0"/>
      <dgm:spPr/>
    </dgm:pt>
    <dgm:pt modelId="{3BCF6F01-2272-47AC-9631-E0BFEAA6744E}" type="pres">
      <dgm:prSet presAssocID="{5E93B3D2-7522-41B8-B264-4753A4D7D73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BAF78B-AA79-409C-A40E-8D97C760A433}" type="pres">
      <dgm:prSet presAssocID="{69F4A1BB-12F0-41A8-8A35-3A8EA9360391}" presName="sibTrans" presStyleCnt="0"/>
      <dgm:spPr/>
    </dgm:pt>
    <dgm:pt modelId="{A537E47F-A230-4779-B7C6-ED607407E1FC}" type="pres">
      <dgm:prSet presAssocID="{A9DBC0A2-4F6B-43EC-93BE-6C3FF0381E4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7DC425-B573-425E-86EE-F0E840BB2F73}" type="pres">
      <dgm:prSet presAssocID="{B5884593-30A3-45D0-8B8F-3162F106A8B4}" presName="sibTrans" presStyleCnt="0"/>
      <dgm:spPr/>
    </dgm:pt>
    <dgm:pt modelId="{DFCDD1B6-BE59-41CF-89B3-94391F73100C}" type="pres">
      <dgm:prSet presAssocID="{357A53D9-C743-4FAA-90DE-5B5AE428961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4707C16-970E-4E42-94FA-E04F189E40E2}" srcId="{D2629B01-C15E-4D4E-A980-7749B3E48C1E}" destId="{5E93B3D2-7522-41B8-B264-4753A4D7D730}" srcOrd="2" destOrd="0" parTransId="{91FCD98A-36BB-474C-869A-2652DE13EE99}" sibTransId="{69F4A1BB-12F0-41A8-8A35-3A8EA9360391}"/>
    <dgm:cxn modelId="{A1AA5A2A-22D1-4299-A289-DCC5B0F1E3D2}" srcId="{D2629B01-C15E-4D4E-A980-7749B3E48C1E}" destId="{793694D7-7477-48AC-8783-F5E419E4DDE7}" srcOrd="1" destOrd="0" parTransId="{EC231BAA-0332-40BE-AC1C-64ACAF082132}" sibTransId="{1BA23E59-6603-44FC-9F94-75C996BBC577}"/>
    <dgm:cxn modelId="{4D57615D-E83D-4B8F-8495-DC1A2BA3F85A}" type="presOf" srcId="{5E93B3D2-7522-41B8-B264-4753A4D7D730}" destId="{3BCF6F01-2272-47AC-9631-E0BFEAA6744E}" srcOrd="0" destOrd="0" presId="urn:microsoft.com/office/officeart/2005/8/layout/default#3"/>
    <dgm:cxn modelId="{F1EBC821-1366-4AB0-A627-C1148DDA5698}" type="presOf" srcId="{A9DBC0A2-4F6B-43EC-93BE-6C3FF0381E4D}" destId="{A537E47F-A230-4779-B7C6-ED607407E1FC}" srcOrd="0" destOrd="0" presId="urn:microsoft.com/office/officeart/2005/8/layout/default#3"/>
    <dgm:cxn modelId="{CEF494B4-29F2-4382-AC83-64ED06F1284F}" srcId="{D2629B01-C15E-4D4E-A980-7749B3E48C1E}" destId="{357A53D9-C743-4FAA-90DE-5B5AE4289613}" srcOrd="4" destOrd="0" parTransId="{5FEA043E-4E9F-446C-9ECA-D02BBEF04E59}" sibTransId="{A51EA0DB-1578-4636-BAFA-FD5CB44C1DB1}"/>
    <dgm:cxn modelId="{2A7F9CBD-7E46-46FA-90ED-95F48344F5BA}" type="presOf" srcId="{357A53D9-C743-4FAA-90DE-5B5AE4289613}" destId="{DFCDD1B6-BE59-41CF-89B3-94391F73100C}" srcOrd="0" destOrd="0" presId="urn:microsoft.com/office/officeart/2005/8/layout/default#3"/>
    <dgm:cxn modelId="{07F4F686-83B5-4918-9215-AEC422241689}" type="presOf" srcId="{D2629B01-C15E-4D4E-A980-7749B3E48C1E}" destId="{D6E46FAF-CF8B-4C9F-85AB-FDA73D9A5782}" srcOrd="0" destOrd="0" presId="urn:microsoft.com/office/officeart/2005/8/layout/default#3"/>
    <dgm:cxn modelId="{DC93BB66-33C9-4488-BCB9-71E21444D978}" srcId="{D2629B01-C15E-4D4E-A980-7749B3E48C1E}" destId="{A9DBC0A2-4F6B-43EC-93BE-6C3FF0381E4D}" srcOrd="3" destOrd="0" parTransId="{415B37F3-EFD1-4D5C-82E7-933F9C9E6525}" sibTransId="{B5884593-30A3-45D0-8B8F-3162F106A8B4}"/>
    <dgm:cxn modelId="{1BBF1BB2-961E-43D3-B90C-9C607C5BBD44}" type="presOf" srcId="{793694D7-7477-48AC-8783-F5E419E4DDE7}" destId="{94E406AE-59D4-4097-812F-75698DD1CB87}" srcOrd="0" destOrd="0" presId="urn:microsoft.com/office/officeart/2005/8/layout/default#3"/>
    <dgm:cxn modelId="{F206250E-6D5A-44DF-8C2B-D0BA5CBBFEB2}" type="presOf" srcId="{97FB69F8-B95F-43D1-A52D-F237CB3E73EE}" destId="{E792B26F-7F55-4E1F-B9C4-C55784C3DEE1}" srcOrd="0" destOrd="0" presId="urn:microsoft.com/office/officeart/2005/8/layout/default#3"/>
    <dgm:cxn modelId="{C5D0A106-84AE-4847-A728-394767EA0C97}" srcId="{D2629B01-C15E-4D4E-A980-7749B3E48C1E}" destId="{97FB69F8-B95F-43D1-A52D-F237CB3E73EE}" srcOrd="0" destOrd="0" parTransId="{DFD54376-04AB-4D93-8C1D-5F5BF57C554D}" sibTransId="{7BD94E73-7B82-4B19-A8D9-35510C8A853B}"/>
    <dgm:cxn modelId="{76E9BC82-20D0-4AE8-A53A-599D661E7703}" type="presParOf" srcId="{D6E46FAF-CF8B-4C9F-85AB-FDA73D9A5782}" destId="{E792B26F-7F55-4E1F-B9C4-C55784C3DEE1}" srcOrd="0" destOrd="0" presId="urn:microsoft.com/office/officeart/2005/8/layout/default#3"/>
    <dgm:cxn modelId="{3D86470E-648A-4DA8-8554-9CA22F557B10}" type="presParOf" srcId="{D6E46FAF-CF8B-4C9F-85AB-FDA73D9A5782}" destId="{C58461B0-9B50-470B-9C12-55D7A0A56FD4}" srcOrd="1" destOrd="0" presId="urn:microsoft.com/office/officeart/2005/8/layout/default#3"/>
    <dgm:cxn modelId="{4A441A29-1978-4C15-8A98-CBA5AFB3377A}" type="presParOf" srcId="{D6E46FAF-CF8B-4C9F-85AB-FDA73D9A5782}" destId="{94E406AE-59D4-4097-812F-75698DD1CB87}" srcOrd="2" destOrd="0" presId="urn:microsoft.com/office/officeart/2005/8/layout/default#3"/>
    <dgm:cxn modelId="{1CAA135A-07B9-4BD0-BAB3-7DF203BB9418}" type="presParOf" srcId="{D6E46FAF-CF8B-4C9F-85AB-FDA73D9A5782}" destId="{9A13C72F-11CD-4A71-AFFF-4563C974501F}" srcOrd="3" destOrd="0" presId="urn:microsoft.com/office/officeart/2005/8/layout/default#3"/>
    <dgm:cxn modelId="{464D2266-5815-4B5C-AD2A-3BD7BED60278}" type="presParOf" srcId="{D6E46FAF-CF8B-4C9F-85AB-FDA73D9A5782}" destId="{3BCF6F01-2272-47AC-9631-E0BFEAA6744E}" srcOrd="4" destOrd="0" presId="urn:microsoft.com/office/officeart/2005/8/layout/default#3"/>
    <dgm:cxn modelId="{C50B2882-970D-4F62-9784-43FF401C8B33}" type="presParOf" srcId="{D6E46FAF-CF8B-4C9F-85AB-FDA73D9A5782}" destId="{E7BAF78B-AA79-409C-A40E-8D97C760A433}" srcOrd="5" destOrd="0" presId="urn:microsoft.com/office/officeart/2005/8/layout/default#3"/>
    <dgm:cxn modelId="{DCC38A84-32B5-4802-A83B-7C7E94DB45FA}" type="presParOf" srcId="{D6E46FAF-CF8B-4C9F-85AB-FDA73D9A5782}" destId="{A537E47F-A230-4779-B7C6-ED607407E1FC}" srcOrd="6" destOrd="0" presId="urn:microsoft.com/office/officeart/2005/8/layout/default#3"/>
    <dgm:cxn modelId="{D69D2173-9EA0-4AF6-AA94-546842121D4A}" type="presParOf" srcId="{D6E46FAF-CF8B-4C9F-85AB-FDA73D9A5782}" destId="{F37DC425-B573-425E-86EE-F0E840BB2F73}" srcOrd="7" destOrd="0" presId="urn:microsoft.com/office/officeart/2005/8/layout/default#3"/>
    <dgm:cxn modelId="{CC81DBB3-B2DF-42E9-8F4E-95D65FDF5BE5}" type="presParOf" srcId="{D6E46FAF-CF8B-4C9F-85AB-FDA73D9A5782}" destId="{DFCDD1B6-BE59-41CF-89B3-94391F73100C}" srcOrd="8" destOrd="0" presId="urn:microsoft.com/office/officeart/2005/8/layout/default#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4E299F2-1E05-475A-A9D2-949585E65FE5}" type="doc">
      <dgm:prSet loTypeId="urn:microsoft.com/office/officeart/2005/8/layout/default#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FED0ADC-6E88-4A3F-9C55-64DD2AEB116E}">
      <dgm:prSet phldrT="[Текст]" custT="1"/>
      <dgm:spPr/>
      <dgm:t>
        <a:bodyPr/>
        <a:lstStyle/>
        <a:p>
          <a:r>
            <a:rPr lang="ru-RU" sz="2800" dirty="0" smtClean="0"/>
            <a:t>«Молодые специалисты»</a:t>
          </a:r>
          <a:endParaRPr lang="ru-RU" sz="2800" dirty="0"/>
        </a:p>
      </dgm:t>
    </dgm:pt>
    <dgm:pt modelId="{06279F90-1329-4644-9A02-193AC85A9698}" type="parTrans" cxnId="{2971E596-039E-4D52-84D6-8521FD21BD61}">
      <dgm:prSet/>
      <dgm:spPr/>
      <dgm:t>
        <a:bodyPr/>
        <a:lstStyle/>
        <a:p>
          <a:endParaRPr lang="ru-RU"/>
        </a:p>
      </dgm:t>
    </dgm:pt>
    <dgm:pt modelId="{8361B6DA-C298-4BD5-B1C2-528184BD1143}" type="sibTrans" cxnId="{2971E596-039E-4D52-84D6-8521FD21BD61}">
      <dgm:prSet/>
      <dgm:spPr/>
      <dgm:t>
        <a:bodyPr/>
        <a:lstStyle/>
        <a:p>
          <a:endParaRPr lang="ru-RU"/>
        </a:p>
      </dgm:t>
    </dgm:pt>
    <dgm:pt modelId="{3B1E3494-5699-4BDF-ACE7-049ABBCD5340}">
      <dgm:prSet phldrT="[Текст]" custT="1"/>
      <dgm:spPr/>
      <dgm:t>
        <a:bodyPr/>
        <a:lstStyle/>
        <a:p>
          <a:r>
            <a:rPr lang="ru-RU" sz="2800" dirty="0" smtClean="0"/>
            <a:t>«Новые возможности для каждого»</a:t>
          </a:r>
          <a:endParaRPr lang="ru-RU" sz="2800" dirty="0"/>
        </a:p>
      </dgm:t>
    </dgm:pt>
    <dgm:pt modelId="{21D445AB-3296-4C38-ABCF-710266F0531B}" type="parTrans" cxnId="{B2614AD3-4070-49B4-977F-6E7F090A87A8}">
      <dgm:prSet/>
      <dgm:spPr/>
      <dgm:t>
        <a:bodyPr/>
        <a:lstStyle/>
        <a:p>
          <a:endParaRPr lang="ru-RU"/>
        </a:p>
      </dgm:t>
    </dgm:pt>
    <dgm:pt modelId="{9E374E05-FF9E-40E1-AC80-41C57844CBBB}" type="sibTrans" cxnId="{B2614AD3-4070-49B4-977F-6E7F090A87A8}">
      <dgm:prSet/>
      <dgm:spPr/>
      <dgm:t>
        <a:bodyPr/>
        <a:lstStyle/>
        <a:p>
          <a:endParaRPr lang="ru-RU"/>
        </a:p>
      </dgm:t>
    </dgm:pt>
    <dgm:pt modelId="{36A37479-A3A9-452B-ABD3-8DB603FB8DC9}">
      <dgm:prSet phldrT="[Текст]" custT="1"/>
      <dgm:spPr/>
      <dgm:t>
        <a:bodyPr/>
        <a:lstStyle/>
        <a:p>
          <a:r>
            <a:rPr lang="ru-RU" sz="2800" dirty="0" smtClean="0">
              <a:solidFill>
                <a:schemeClr val="accent3">
                  <a:lumMod val="40000"/>
                  <a:lumOff val="60000"/>
                </a:schemeClr>
              </a:solidFill>
            </a:rPr>
            <a:t>«Социальная активность»</a:t>
          </a:r>
          <a:endParaRPr lang="ru-RU" sz="2800" dirty="0">
            <a:solidFill>
              <a:schemeClr val="accent3">
                <a:lumMod val="40000"/>
                <a:lumOff val="60000"/>
              </a:schemeClr>
            </a:solidFill>
          </a:endParaRPr>
        </a:p>
      </dgm:t>
    </dgm:pt>
    <dgm:pt modelId="{679F3EB4-D1E5-4D44-BC8D-0458D48FB498}" type="parTrans" cxnId="{9C8271C0-6395-4C1C-B354-9D710AA803CF}">
      <dgm:prSet/>
      <dgm:spPr/>
      <dgm:t>
        <a:bodyPr/>
        <a:lstStyle/>
        <a:p>
          <a:endParaRPr lang="ru-RU"/>
        </a:p>
      </dgm:t>
    </dgm:pt>
    <dgm:pt modelId="{EB6F529E-8A89-42DB-83D9-B1D8899CEA36}" type="sibTrans" cxnId="{9C8271C0-6395-4C1C-B354-9D710AA803CF}">
      <dgm:prSet/>
      <dgm:spPr/>
      <dgm:t>
        <a:bodyPr/>
        <a:lstStyle/>
        <a:p>
          <a:endParaRPr lang="ru-RU"/>
        </a:p>
      </dgm:t>
    </dgm:pt>
    <dgm:pt modelId="{594AD7F3-3D2D-44ED-A43F-DA3E2C84E72A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dirty="0" smtClean="0"/>
            <a:t>«Повышение конкурентоспособности российского высшего образования»</a:t>
          </a:r>
        </a:p>
        <a:p>
          <a:pPr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dirty="0"/>
        </a:p>
      </dgm:t>
    </dgm:pt>
    <dgm:pt modelId="{7E91590D-4948-46E9-891D-D488F2096CE2}" type="parTrans" cxnId="{751B7409-BE81-4D48-9676-418D8AE6AFAD}">
      <dgm:prSet/>
      <dgm:spPr/>
      <dgm:t>
        <a:bodyPr/>
        <a:lstStyle/>
        <a:p>
          <a:endParaRPr lang="ru-RU"/>
        </a:p>
      </dgm:t>
    </dgm:pt>
    <dgm:pt modelId="{C81DA6A8-6873-48FA-97C0-51391085B6B3}" type="sibTrans" cxnId="{751B7409-BE81-4D48-9676-418D8AE6AFAD}">
      <dgm:prSet/>
      <dgm:spPr/>
      <dgm:t>
        <a:bodyPr/>
        <a:lstStyle/>
        <a:p>
          <a:endParaRPr lang="ru-RU"/>
        </a:p>
      </dgm:t>
    </dgm:pt>
    <dgm:pt modelId="{4A179DF3-3390-44F4-B964-C2A748731C3A}" type="pres">
      <dgm:prSet presAssocID="{B4E299F2-1E05-475A-A9D2-949585E65FE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6E735EB-D313-4C4A-97C6-5F68FA59891F}" type="pres">
      <dgm:prSet presAssocID="{2FED0ADC-6E88-4A3F-9C55-64DD2AEB116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53FFBD-A862-4600-B04A-363D06CD065D}" type="pres">
      <dgm:prSet presAssocID="{8361B6DA-C298-4BD5-B1C2-528184BD1143}" presName="sibTrans" presStyleCnt="0"/>
      <dgm:spPr/>
    </dgm:pt>
    <dgm:pt modelId="{20460593-B05F-423B-A8AF-BD5B12E64832}" type="pres">
      <dgm:prSet presAssocID="{3B1E3494-5699-4BDF-ACE7-049ABBCD534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D8D11F-FBF1-42D6-A151-33154F563413}" type="pres">
      <dgm:prSet presAssocID="{9E374E05-FF9E-40E1-AC80-41C57844CBBB}" presName="sibTrans" presStyleCnt="0"/>
      <dgm:spPr/>
    </dgm:pt>
    <dgm:pt modelId="{09BF455E-B1F7-4742-BE65-64A3EA010341}" type="pres">
      <dgm:prSet presAssocID="{36A37479-A3A9-452B-ABD3-8DB603FB8DC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BA8D3C-FC2E-4947-BF17-F761C70E463A}" type="pres">
      <dgm:prSet presAssocID="{EB6F529E-8A89-42DB-83D9-B1D8899CEA36}" presName="sibTrans" presStyleCnt="0"/>
      <dgm:spPr/>
    </dgm:pt>
    <dgm:pt modelId="{B619BE6E-C809-4666-BCCC-9CECCF46EF94}" type="pres">
      <dgm:prSet presAssocID="{594AD7F3-3D2D-44ED-A43F-DA3E2C84E72A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97E043C-CC7F-4062-BF59-4D9FB5FABE6C}" type="presOf" srcId="{36A37479-A3A9-452B-ABD3-8DB603FB8DC9}" destId="{09BF455E-B1F7-4742-BE65-64A3EA010341}" srcOrd="0" destOrd="0" presId="urn:microsoft.com/office/officeart/2005/8/layout/default#4"/>
    <dgm:cxn modelId="{9C8271C0-6395-4C1C-B354-9D710AA803CF}" srcId="{B4E299F2-1E05-475A-A9D2-949585E65FE5}" destId="{36A37479-A3A9-452B-ABD3-8DB603FB8DC9}" srcOrd="2" destOrd="0" parTransId="{679F3EB4-D1E5-4D44-BC8D-0458D48FB498}" sibTransId="{EB6F529E-8A89-42DB-83D9-B1D8899CEA36}"/>
    <dgm:cxn modelId="{2E908706-B350-49C2-B85C-D0A2F734B05E}" type="presOf" srcId="{3B1E3494-5699-4BDF-ACE7-049ABBCD5340}" destId="{20460593-B05F-423B-A8AF-BD5B12E64832}" srcOrd="0" destOrd="0" presId="urn:microsoft.com/office/officeart/2005/8/layout/default#4"/>
    <dgm:cxn modelId="{80015F1E-62BE-478A-830B-746A043BC765}" type="presOf" srcId="{2FED0ADC-6E88-4A3F-9C55-64DD2AEB116E}" destId="{A6E735EB-D313-4C4A-97C6-5F68FA59891F}" srcOrd="0" destOrd="0" presId="urn:microsoft.com/office/officeart/2005/8/layout/default#4"/>
    <dgm:cxn modelId="{E50118A2-1059-4B10-AE00-ED77BAC077C2}" type="presOf" srcId="{594AD7F3-3D2D-44ED-A43F-DA3E2C84E72A}" destId="{B619BE6E-C809-4666-BCCC-9CECCF46EF94}" srcOrd="0" destOrd="0" presId="urn:microsoft.com/office/officeart/2005/8/layout/default#4"/>
    <dgm:cxn modelId="{751B7409-BE81-4D48-9676-418D8AE6AFAD}" srcId="{B4E299F2-1E05-475A-A9D2-949585E65FE5}" destId="{594AD7F3-3D2D-44ED-A43F-DA3E2C84E72A}" srcOrd="3" destOrd="0" parTransId="{7E91590D-4948-46E9-891D-D488F2096CE2}" sibTransId="{C81DA6A8-6873-48FA-97C0-51391085B6B3}"/>
    <dgm:cxn modelId="{2971E596-039E-4D52-84D6-8521FD21BD61}" srcId="{B4E299F2-1E05-475A-A9D2-949585E65FE5}" destId="{2FED0ADC-6E88-4A3F-9C55-64DD2AEB116E}" srcOrd="0" destOrd="0" parTransId="{06279F90-1329-4644-9A02-193AC85A9698}" sibTransId="{8361B6DA-C298-4BD5-B1C2-528184BD1143}"/>
    <dgm:cxn modelId="{B2614AD3-4070-49B4-977F-6E7F090A87A8}" srcId="{B4E299F2-1E05-475A-A9D2-949585E65FE5}" destId="{3B1E3494-5699-4BDF-ACE7-049ABBCD5340}" srcOrd="1" destOrd="0" parTransId="{21D445AB-3296-4C38-ABCF-710266F0531B}" sibTransId="{9E374E05-FF9E-40E1-AC80-41C57844CBBB}"/>
    <dgm:cxn modelId="{7B7A57F1-E2FB-4F91-B3AC-AF7D8DBB8271}" type="presOf" srcId="{B4E299F2-1E05-475A-A9D2-949585E65FE5}" destId="{4A179DF3-3390-44F4-B964-C2A748731C3A}" srcOrd="0" destOrd="0" presId="urn:microsoft.com/office/officeart/2005/8/layout/default#4"/>
    <dgm:cxn modelId="{7CFE5B0F-45AD-47A2-8B4A-BC1896670485}" type="presParOf" srcId="{4A179DF3-3390-44F4-B964-C2A748731C3A}" destId="{A6E735EB-D313-4C4A-97C6-5F68FA59891F}" srcOrd="0" destOrd="0" presId="urn:microsoft.com/office/officeart/2005/8/layout/default#4"/>
    <dgm:cxn modelId="{7C33D4F1-D835-4329-BD90-E9B68897A49D}" type="presParOf" srcId="{4A179DF3-3390-44F4-B964-C2A748731C3A}" destId="{9853FFBD-A862-4600-B04A-363D06CD065D}" srcOrd="1" destOrd="0" presId="urn:microsoft.com/office/officeart/2005/8/layout/default#4"/>
    <dgm:cxn modelId="{B9925BA6-5710-4B33-A093-14D0E3A79DBF}" type="presParOf" srcId="{4A179DF3-3390-44F4-B964-C2A748731C3A}" destId="{20460593-B05F-423B-A8AF-BD5B12E64832}" srcOrd="2" destOrd="0" presId="urn:microsoft.com/office/officeart/2005/8/layout/default#4"/>
    <dgm:cxn modelId="{5D01D314-C734-49FE-A17F-3F59B55788BE}" type="presParOf" srcId="{4A179DF3-3390-44F4-B964-C2A748731C3A}" destId="{E6D8D11F-FBF1-42D6-A151-33154F563413}" srcOrd="3" destOrd="0" presId="urn:microsoft.com/office/officeart/2005/8/layout/default#4"/>
    <dgm:cxn modelId="{573E2286-D235-4AF4-8110-F9C9A0219B46}" type="presParOf" srcId="{4A179DF3-3390-44F4-B964-C2A748731C3A}" destId="{09BF455E-B1F7-4742-BE65-64A3EA010341}" srcOrd="4" destOrd="0" presId="urn:microsoft.com/office/officeart/2005/8/layout/default#4"/>
    <dgm:cxn modelId="{230F2E79-1F34-448B-989B-FB27E7C862F7}" type="presParOf" srcId="{4A179DF3-3390-44F4-B964-C2A748731C3A}" destId="{B2BA8D3C-FC2E-4947-BF17-F761C70E463A}" srcOrd="5" destOrd="0" presId="urn:microsoft.com/office/officeart/2005/8/layout/default#4"/>
    <dgm:cxn modelId="{8E942CD7-3E2D-440B-9255-556984FD213D}" type="presParOf" srcId="{4A179DF3-3390-44F4-B964-C2A748731C3A}" destId="{B619BE6E-C809-4666-BCCC-9CECCF46EF94}" srcOrd="6" destOrd="0" presId="urn:microsoft.com/office/officeart/2005/8/layout/default#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A176506-6257-4ADA-A971-A0C23B031C09}">
      <dsp:nvSpPr>
        <dsp:cNvPr id="0" name=""/>
        <dsp:cNvSpPr/>
      </dsp:nvSpPr>
      <dsp:spPr>
        <a:xfrm>
          <a:off x="0" y="0"/>
          <a:ext cx="8305800" cy="162560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10 целевых задач</a:t>
          </a:r>
          <a:endParaRPr lang="ru-RU" sz="6500" kern="1200" dirty="0"/>
        </a:p>
      </dsp:txBody>
      <dsp:txXfrm>
        <a:off x="0" y="0"/>
        <a:ext cx="8305800" cy="1625600"/>
      </dsp:txXfrm>
    </dsp:sp>
    <dsp:sp modelId="{67EEB713-53EC-45C5-8AD6-DDC106139C53}">
      <dsp:nvSpPr>
        <dsp:cNvPr id="0" name=""/>
        <dsp:cNvSpPr/>
      </dsp:nvSpPr>
      <dsp:spPr>
        <a:xfrm>
          <a:off x="3622" y="1625600"/>
          <a:ext cx="2880821" cy="34137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bg1"/>
              </a:solidFill>
            </a:rPr>
            <a:t>4 задачи для общего (основного и среднего), дошкольного, дополнительного образования</a:t>
          </a:r>
          <a:endParaRPr lang="ru-RU" sz="2400" b="1" kern="1200" dirty="0">
            <a:solidFill>
              <a:schemeClr val="bg1"/>
            </a:solidFill>
          </a:endParaRPr>
        </a:p>
      </dsp:txBody>
      <dsp:txXfrm>
        <a:off x="3622" y="1625600"/>
        <a:ext cx="2880821" cy="3413760"/>
      </dsp:txXfrm>
    </dsp:sp>
    <dsp:sp modelId="{B952AE33-E892-4E70-BE7A-19A8958FB9EE}">
      <dsp:nvSpPr>
        <dsp:cNvPr id="0" name=""/>
        <dsp:cNvSpPr/>
      </dsp:nvSpPr>
      <dsp:spPr>
        <a:xfrm>
          <a:off x="2776860" y="1612900"/>
          <a:ext cx="2553920" cy="34137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bg1"/>
              </a:solidFill>
            </a:rPr>
            <a:t>1 задача для профессионального образования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bg1"/>
              </a:solidFill>
            </a:rPr>
            <a:t>1 задача для высшего образования</a:t>
          </a:r>
          <a:endParaRPr lang="ru-RU" sz="2400" b="1" kern="1200" dirty="0">
            <a:solidFill>
              <a:schemeClr val="bg1"/>
            </a:solidFill>
          </a:endParaRPr>
        </a:p>
      </dsp:txBody>
      <dsp:txXfrm>
        <a:off x="2776860" y="1612900"/>
        <a:ext cx="2553920" cy="3413760"/>
      </dsp:txXfrm>
    </dsp:sp>
    <dsp:sp modelId="{28C5EC24-2DFA-4345-BE01-19FBEC716685}">
      <dsp:nvSpPr>
        <dsp:cNvPr id="0" name=""/>
        <dsp:cNvSpPr/>
      </dsp:nvSpPr>
      <dsp:spPr>
        <a:xfrm>
          <a:off x="5441988" y="1625600"/>
          <a:ext cx="2863811" cy="34137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kern="1200" dirty="0" smtClean="0">
              <a:solidFill>
                <a:schemeClr val="bg1"/>
              </a:solidFill>
            </a:rPr>
            <a:t>4 задачи для непрерывного образования, повышения квалификации, наставничества, инициатив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1" kern="1200" dirty="0">
            <a:solidFill>
              <a:schemeClr val="tx1"/>
            </a:solidFill>
          </a:endParaRPr>
        </a:p>
      </dsp:txBody>
      <dsp:txXfrm>
        <a:off x="5441988" y="1625600"/>
        <a:ext cx="2863811" cy="3413760"/>
      </dsp:txXfrm>
    </dsp:sp>
    <dsp:sp modelId="{3822A049-4C5E-430F-B189-0A31AB7426E9}">
      <dsp:nvSpPr>
        <dsp:cNvPr id="0" name=""/>
        <dsp:cNvSpPr/>
      </dsp:nvSpPr>
      <dsp:spPr>
        <a:xfrm>
          <a:off x="0" y="5039360"/>
          <a:ext cx="8305800" cy="379306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9EFDD05-FD06-4261-A520-EBC3E2C8E580}">
      <dsp:nvSpPr>
        <dsp:cNvPr id="0" name=""/>
        <dsp:cNvSpPr/>
      </dsp:nvSpPr>
      <dsp:spPr>
        <a:xfrm>
          <a:off x="1221978" y="2645"/>
          <a:ext cx="2706687" cy="16240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u="sng" kern="1200" dirty="0" smtClean="0">
              <a:solidFill>
                <a:schemeClr val="bg1"/>
              </a:solidFill>
            </a:rPr>
            <a:t>ООО, СОО </a:t>
          </a:r>
          <a:r>
            <a:rPr lang="ru-RU" sz="1800" b="1" kern="1200" dirty="0" smtClean="0">
              <a:solidFill>
                <a:schemeClr val="bg1"/>
              </a:solidFill>
            </a:rPr>
            <a:t>– новые методы обучения, </a:t>
          </a:r>
          <a:r>
            <a:rPr lang="ru-RU" sz="1800" b="1" u="sng" kern="1200" dirty="0" smtClean="0">
              <a:solidFill>
                <a:schemeClr val="bg1"/>
              </a:solidFill>
            </a:rPr>
            <a:t>совершенствование предметной области «Технология»  </a:t>
          </a:r>
          <a:endParaRPr lang="ru-RU" sz="1800" b="1" u="sng" kern="1200" dirty="0">
            <a:solidFill>
              <a:schemeClr val="bg1"/>
            </a:solidFill>
          </a:endParaRPr>
        </a:p>
      </dsp:txBody>
      <dsp:txXfrm>
        <a:off x="1221978" y="2645"/>
        <a:ext cx="2706687" cy="1624012"/>
      </dsp:txXfrm>
    </dsp:sp>
    <dsp:sp modelId="{43BFA5C1-5F50-41D6-B6FE-E69E56DAFF29}">
      <dsp:nvSpPr>
        <dsp:cNvPr id="0" name=""/>
        <dsp:cNvSpPr/>
      </dsp:nvSpPr>
      <dsp:spPr>
        <a:xfrm>
          <a:off x="4199334" y="2645"/>
          <a:ext cx="2706687" cy="16240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u="sng" kern="1200" dirty="0" smtClean="0">
              <a:solidFill>
                <a:schemeClr val="bg1"/>
              </a:solidFill>
            </a:rPr>
            <a:t>ДОО</a:t>
          </a:r>
          <a:r>
            <a:rPr lang="ru-RU" sz="1500" b="1" kern="1200" dirty="0" smtClean="0">
              <a:solidFill>
                <a:schemeClr val="bg1"/>
              </a:solidFill>
            </a:rPr>
            <a:t>- создание условий раннего развития детей </a:t>
          </a:r>
          <a:r>
            <a:rPr lang="ru-RU" sz="1500" b="1" u="none" kern="1200" dirty="0" smtClean="0">
              <a:solidFill>
                <a:schemeClr val="bg1"/>
              </a:solidFill>
            </a:rPr>
            <a:t>до 3-х лет, </a:t>
          </a:r>
          <a:r>
            <a:rPr lang="ru-RU" sz="1500" b="1" kern="1200" dirty="0" smtClean="0">
              <a:solidFill>
                <a:schemeClr val="bg1"/>
              </a:solidFill>
            </a:rPr>
            <a:t>консультирование родителей детей</a:t>
          </a:r>
          <a:r>
            <a:rPr lang="ru-RU" sz="1500" b="1" u="sng" kern="1200" dirty="0" smtClean="0">
              <a:solidFill>
                <a:schemeClr val="bg1"/>
              </a:solidFill>
            </a:rPr>
            <a:t>, получающих дошкольное  образование в семье</a:t>
          </a:r>
          <a:endParaRPr lang="ru-RU" sz="1500" b="1" u="sng" kern="1200" dirty="0">
            <a:solidFill>
              <a:schemeClr val="bg1"/>
            </a:solidFill>
          </a:endParaRPr>
        </a:p>
      </dsp:txBody>
      <dsp:txXfrm>
        <a:off x="4199334" y="2645"/>
        <a:ext cx="2706687" cy="1624012"/>
      </dsp:txXfrm>
    </dsp:sp>
    <dsp:sp modelId="{7E738BBD-46A3-4380-A4D5-393B2EE6A261}">
      <dsp:nvSpPr>
        <dsp:cNvPr id="0" name=""/>
        <dsp:cNvSpPr/>
      </dsp:nvSpPr>
      <dsp:spPr>
        <a:xfrm>
          <a:off x="1194126" y="1897327"/>
          <a:ext cx="5739747" cy="16240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</a:rPr>
            <a:t>Создание эффективной системы выявления, поддержки, развития талантов и способностей детей для </a:t>
          </a:r>
          <a:r>
            <a:rPr lang="ru-RU" sz="2000" b="1" u="sng" kern="1200" dirty="0" smtClean="0">
              <a:solidFill>
                <a:schemeClr val="bg1"/>
              </a:solidFill>
            </a:rPr>
            <a:t>самоопределения и профессиональной ориентации </a:t>
          </a:r>
          <a:endParaRPr lang="ru-RU" sz="2000" b="1" u="sng" kern="1200" dirty="0">
            <a:solidFill>
              <a:schemeClr val="bg1"/>
            </a:solidFill>
          </a:endParaRPr>
        </a:p>
      </dsp:txBody>
      <dsp:txXfrm>
        <a:off x="1194126" y="1897327"/>
        <a:ext cx="5739747" cy="1624012"/>
      </dsp:txXfrm>
    </dsp:sp>
    <dsp:sp modelId="{42787F3C-9273-4ED9-8AB4-7C7F5F5539FA}">
      <dsp:nvSpPr>
        <dsp:cNvPr id="0" name=""/>
        <dsp:cNvSpPr/>
      </dsp:nvSpPr>
      <dsp:spPr>
        <a:xfrm>
          <a:off x="1170375" y="3792008"/>
          <a:ext cx="5787249" cy="16240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</a:rPr>
            <a:t>Создание безопасной цифровой образовательной среды, обеспечивающей качество и доступность </a:t>
          </a:r>
          <a:r>
            <a:rPr lang="ru-RU" sz="2000" b="1" u="sng" kern="1200" dirty="0" smtClean="0">
              <a:solidFill>
                <a:schemeClr val="bg1"/>
              </a:solidFill>
            </a:rPr>
            <a:t>всех видов и уровней образования</a:t>
          </a:r>
          <a:endParaRPr lang="ru-RU" sz="2000" b="1" u="sng" kern="1200" dirty="0">
            <a:solidFill>
              <a:schemeClr val="bg1"/>
            </a:solidFill>
          </a:endParaRPr>
        </a:p>
      </dsp:txBody>
      <dsp:txXfrm>
        <a:off x="1170375" y="3792008"/>
        <a:ext cx="5787249" cy="162401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5A2F7B6-2428-441A-95EB-F1E17EC8E1B1}">
      <dsp:nvSpPr>
        <dsp:cNvPr id="0" name=""/>
        <dsp:cNvSpPr/>
      </dsp:nvSpPr>
      <dsp:spPr>
        <a:xfrm>
          <a:off x="39" y="229895"/>
          <a:ext cx="3798093" cy="8691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Задачи профобразования</a:t>
          </a:r>
          <a:endParaRPr lang="ru-RU" sz="2400" b="1" kern="1200" dirty="0"/>
        </a:p>
      </dsp:txBody>
      <dsp:txXfrm>
        <a:off x="39" y="229895"/>
        <a:ext cx="3798093" cy="869180"/>
      </dsp:txXfrm>
    </dsp:sp>
    <dsp:sp modelId="{3E665EB4-D11F-4649-87B7-F62C5ACEEA68}">
      <dsp:nvSpPr>
        <dsp:cNvPr id="0" name=""/>
        <dsp:cNvSpPr/>
      </dsp:nvSpPr>
      <dsp:spPr>
        <a:xfrm>
          <a:off x="39" y="1114339"/>
          <a:ext cx="3798093" cy="405916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b="1" kern="1200" dirty="0" smtClean="0">
              <a:solidFill>
                <a:schemeClr val="tx1"/>
              </a:solidFill>
            </a:rPr>
            <a:t>Модернизация посредством адаптивных, гибких, практико-ориентированных программ.</a:t>
          </a:r>
          <a:endParaRPr lang="ru-RU" sz="2600" b="1" kern="1200" dirty="0">
            <a:solidFill>
              <a:schemeClr val="tx1"/>
            </a:solidFill>
          </a:endParaRP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b="1" kern="1200" dirty="0" smtClean="0">
              <a:solidFill>
                <a:schemeClr val="tx1"/>
              </a:solidFill>
            </a:rPr>
            <a:t>Повышение престижа рабочих специальностей</a:t>
          </a:r>
          <a:endParaRPr lang="ru-RU" sz="2600" b="1" kern="1200" dirty="0">
            <a:solidFill>
              <a:schemeClr val="tx1"/>
            </a:solidFill>
          </a:endParaRPr>
        </a:p>
      </dsp:txBody>
      <dsp:txXfrm>
        <a:off x="39" y="1114339"/>
        <a:ext cx="3798093" cy="4059168"/>
      </dsp:txXfrm>
    </dsp:sp>
    <dsp:sp modelId="{55C0C23F-87B2-47FD-86FB-57EC8343F385}">
      <dsp:nvSpPr>
        <dsp:cNvPr id="0" name=""/>
        <dsp:cNvSpPr/>
      </dsp:nvSpPr>
      <dsp:spPr>
        <a:xfrm>
          <a:off x="4329866" y="245158"/>
          <a:ext cx="3798093" cy="8691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Задачи высшего образования</a:t>
          </a:r>
          <a:endParaRPr lang="ru-RU" sz="2400" b="1" kern="1200" dirty="0"/>
        </a:p>
      </dsp:txBody>
      <dsp:txXfrm>
        <a:off x="4329866" y="245158"/>
        <a:ext cx="3798093" cy="869180"/>
      </dsp:txXfrm>
    </dsp:sp>
    <dsp:sp modelId="{3027B44A-4B5B-4E90-BD39-2108EB35747C}">
      <dsp:nvSpPr>
        <dsp:cNvPr id="0" name=""/>
        <dsp:cNvSpPr/>
      </dsp:nvSpPr>
      <dsp:spPr>
        <a:xfrm>
          <a:off x="4329866" y="1114339"/>
          <a:ext cx="3798093" cy="405916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b="1" kern="1200" dirty="0" smtClean="0">
              <a:solidFill>
                <a:schemeClr val="tx1"/>
              </a:solidFill>
            </a:rPr>
            <a:t>Увеличение иностранных студентов в 2 раза </a:t>
          </a:r>
          <a:endParaRPr lang="ru-RU" sz="2600" b="1" kern="1200" dirty="0">
            <a:solidFill>
              <a:schemeClr val="tx1"/>
            </a:solidFill>
          </a:endParaRP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b="1" kern="1200" dirty="0" smtClean="0"/>
            <a:t>Создание пространства инноваций, современной цифровой образовательной среды </a:t>
          </a:r>
          <a:endParaRPr lang="ru-RU" sz="2600" b="1" kern="1200" dirty="0"/>
        </a:p>
      </dsp:txBody>
      <dsp:txXfrm>
        <a:off x="4329866" y="1114339"/>
        <a:ext cx="3798093" cy="4059168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37A7CE4-1900-4A23-B489-3595E16EE4DF}">
      <dsp:nvSpPr>
        <dsp:cNvPr id="0" name=""/>
        <dsp:cNvSpPr/>
      </dsp:nvSpPr>
      <dsp:spPr>
        <a:xfrm>
          <a:off x="1475371" y="-125479"/>
          <a:ext cx="5177256" cy="5177256"/>
        </a:xfrm>
        <a:prstGeom prst="circularArrow">
          <a:avLst>
            <a:gd name="adj1" fmla="val 4668"/>
            <a:gd name="adj2" fmla="val 272909"/>
            <a:gd name="adj3" fmla="val 12888704"/>
            <a:gd name="adj4" fmla="val 17991876"/>
            <a:gd name="adj5" fmla="val 484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AB8490-A9AD-415A-9FC8-489ABCB1314A}">
      <dsp:nvSpPr>
        <dsp:cNvPr id="0" name=""/>
        <dsp:cNvSpPr/>
      </dsp:nvSpPr>
      <dsp:spPr>
        <a:xfrm>
          <a:off x="2365374" y="1042"/>
          <a:ext cx="3397249" cy="16986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bg1"/>
              </a:solidFill>
            </a:rPr>
            <a:t>НСУР -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bg1"/>
              </a:solidFill>
            </a:rPr>
            <a:t> не менее 50% учителей </a:t>
          </a:r>
          <a:endParaRPr lang="ru-RU" sz="1500" b="1" kern="1200" dirty="0">
            <a:solidFill>
              <a:schemeClr val="bg1"/>
            </a:solidFill>
          </a:endParaRPr>
        </a:p>
      </dsp:txBody>
      <dsp:txXfrm>
        <a:off x="2365374" y="1042"/>
        <a:ext cx="3397249" cy="1698624"/>
      </dsp:txXfrm>
    </dsp:sp>
    <dsp:sp modelId="{695725CB-665E-4E94-A3AD-5A45681845D2}">
      <dsp:nvSpPr>
        <dsp:cNvPr id="0" name=""/>
        <dsp:cNvSpPr/>
      </dsp:nvSpPr>
      <dsp:spPr>
        <a:xfrm>
          <a:off x="4224353" y="1860021"/>
          <a:ext cx="3397249" cy="16986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</a:rPr>
            <a:t>Непрерывность, приобретение новых навыков в области цифровой экономики</a:t>
          </a:r>
          <a:endParaRPr lang="ru-RU" sz="1800" b="1" kern="1200" dirty="0">
            <a:solidFill>
              <a:schemeClr val="bg1"/>
            </a:solidFill>
          </a:endParaRPr>
        </a:p>
      </dsp:txBody>
      <dsp:txXfrm>
        <a:off x="4224353" y="1860021"/>
        <a:ext cx="3397249" cy="1698624"/>
      </dsp:txXfrm>
    </dsp:sp>
    <dsp:sp modelId="{8CF11FC7-A7C6-4AC0-BF97-AB20B7833853}">
      <dsp:nvSpPr>
        <dsp:cNvPr id="0" name=""/>
        <dsp:cNvSpPr/>
      </dsp:nvSpPr>
      <dsp:spPr>
        <a:xfrm>
          <a:off x="2365375" y="3718999"/>
          <a:ext cx="3397249" cy="16986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>
              <a:solidFill>
                <a:schemeClr val="bg1"/>
              </a:solidFill>
            </a:rPr>
            <a:t>Профконкурсы</a:t>
          </a:r>
          <a:r>
            <a:rPr lang="ru-RU" sz="2000" b="1" kern="1200" dirty="0" smtClean="0">
              <a:solidFill>
                <a:schemeClr val="bg1"/>
              </a:solidFill>
            </a:rPr>
            <a:t>  для обеспечения карьерного и профессионального  роста</a:t>
          </a:r>
          <a:endParaRPr lang="ru-RU" sz="2000" b="1" kern="1200" dirty="0">
            <a:solidFill>
              <a:schemeClr val="bg1"/>
            </a:solidFill>
          </a:endParaRPr>
        </a:p>
      </dsp:txBody>
      <dsp:txXfrm>
        <a:off x="2365375" y="3718999"/>
        <a:ext cx="3397249" cy="1698624"/>
      </dsp:txXfrm>
    </dsp:sp>
    <dsp:sp modelId="{51E48798-D920-455D-92F3-44AB35EBA0D6}">
      <dsp:nvSpPr>
        <dsp:cNvPr id="0" name=""/>
        <dsp:cNvSpPr/>
      </dsp:nvSpPr>
      <dsp:spPr>
        <a:xfrm>
          <a:off x="506396" y="1860021"/>
          <a:ext cx="3397249" cy="16986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</a:rPr>
            <a:t>Наставничество, поддержки общественных инициатив,  добровольчества,  </a:t>
          </a:r>
          <a:r>
            <a:rPr lang="ru-RU" sz="1800" b="1" kern="1200" dirty="0" err="1" smtClean="0">
              <a:solidFill>
                <a:schemeClr val="bg1"/>
              </a:solidFill>
            </a:rPr>
            <a:t>волонтёрства</a:t>
          </a:r>
          <a:endParaRPr lang="ru-RU" sz="1800" kern="1200" dirty="0">
            <a:solidFill>
              <a:schemeClr val="bg1"/>
            </a:solidFill>
          </a:endParaRPr>
        </a:p>
      </dsp:txBody>
      <dsp:txXfrm>
        <a:off x="506396" y="1860021"/>
        <a:ext cx="3397249" cy="1698624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792B26F-7F55-4E1F-B9C4-C55784C3DEE1}">
      <dsp:nvSpPr>
        <dsp:cNvPr id="0" name=""/>
        <dsp:cNvSpPr/>
      </dsp:nvSpPr>
      <dsp:spPr>
        <a:xfrm>
          <a:off x="1221978" y="2645"/>
          <a:ext cx="2706687" cy="16240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«Современная школа»</a:t>
          </a:r>
          <a:endParaRPr lang="ru-RU" sz="2200" kern="1200" dirty="0"/>
        </a:p>
      </dsp:txBody>
      <dsp:txXfrm>
        <a:off x="1221978" y="2645"/>
        <a:ext cx="2706687" cy="1624012"/>
      </dsp:txXfrm>
    </dsp:sp>
    <dsp:sp modelId="{94E406AE-59D4-4097-812F-75698DD1CB87}">
      <dsp:nvSpPr>
        <dsp:cNvPr id="0" name=""/>
        <dsp:cNvSpPr/>
      </dsp:nvSpPr>
      <dsp:spPr>
        <a:xfrm>
          <a:off x="4199334" y="2645"/>
          <a:ext cx="2706687" cy="16240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«Успех каждого ребёнка»</a:t>
          </a:r>
          <a:endParaRPr lang="ru-RU" sz="2200" kern="1200" dirty="0"/>
        </a:p>
      </dsp:txBody>
      <dsp:txXfrm>
        <a:off x="4199334" y="2645"/>
        <a:ext cx="2706687" cy="1624012"/>
      </dsp:txXfrm>
    </dsp:sp>
    <dsp:sp modelId="{3BCF6F01-2272-47AC-9631-E0BFEAA6744E}">
      <dsp:nvSpPr>
        <dsp:cNvPr id="0" name=""/>
        <dsp:cNvSpPr/>
      </dsp:nvSpPr>
      <dsp:spPr>
        <a:xfrm>
          <a:off x="1221978" y="1897327"/>
          <a:ext cx="2706687" cy="16240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«Современные родители»</a:t>
          </a:r>
          <a:endParaRPr lang="ru-RU" sz="2200" kern="1200" dirty="0"/>
        </a:p>
      </dsp:txBody>
      <dsp:txXfrm>
        <a:off x="1221978" y="1897327"/>
        <a:ext cx="2706687" cy="1624012"/>
      </dsp:txXfrm>
    </dsp:sp>
    <dsp:sp modelId="{A537E47F-A230-4779-B7C6-ED607407E1FC}">
      <dsp:nvSpPr>
        <dsp:cNvPr id="0" name=""/>
        <dsp:cNvSpPr/>
      </dsp:nvSpPr>
      <dsp:spPr>
        <a:xfrm>
          <a:off x="4199334" y="1897327"/>
          <a:ext cx="2706687" cy="16240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«Цифровая образовательная среда»</a:t>
          </a:r>
          <a:endParaRPr lang="ru-RU" sz="2200" kern="1200" dirty="0"/>
        </a:p>
      </dsp:txBody>
      <dsp:txXfrm>
        <a:off x="4199334" y="1897327"/>
        <a:ext cx="2706687" cy="1624012"/>
      </dsp:txXfrm>
    </dsp:sp>
    <dsp:sp modelId="{DFCDD1B6-BE59-41CF-89B3-94391F73100C}">
      <dsp:nvSpPr>
        <dsp:cNvPr id="0" name=""/>
        <dsp:cNvSpPr/>
      </dsp:nvSpPr>
      <dsp:spPr>
        <a:xfrm>
          <a:off x="2710656" y="3792008"/>
          <a:ext cx="2706687" cy="16240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«Учитель будущего»</a:t>
          </a:r>
          <a:endParaRPr lang="ru-RU" sz="2200" kern="1200" dirty="0"/>
        </a:p>
      </dsp:txBody>
      <dsp:txXfrm>
        <a:off x="2710656" y="3792008"/>
        <a:ext cx="2706687" cy="1624012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6E735EB-D313-4C4A-97C6-5F68FA59891F}">
      <dsp:nvSpPr>
        <dsp:cNvPr id="0" name=""/>
        <dsp:cNvSpPr/>
      </dsp:nvSpPr>
      <dsp:spPr>
        <a:xfrm>
          <a:off x="992" y="194138"/>
          <a:ext cx="3869531" cy="23217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«Молодые специалисты»</a:t>
          </a:r>
          <a:endParaRPr lang="ru-RU" sz="2800" kern="1200" dirty="0"/>
        </a:p>
      </dsp:txBody>
      <dsp:txXfrm>
        <a:off x="992" y="194138"/>
        <a:ext cx="3869531" cy="2321718"/>
      </dsp:txXfrm>
    </dsp:sp>
    <dsp:sp modelId="{20460593-B05F-423B-A8AF-BD5B12E64832}">
      <dsp:nvSpPr>
        <dsp:cNvPr id="0" name=""/>
        <dsp:cNvSpPr/>
      </dsp:nvSpPr>
      <dsp:spPr>
        <a:xfrm>
          <a:off x="4257476" y="194138"/>
          <a:ext cx="3869531" cy="23217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«Новые возможности для каждого»</a:t>
          </a:r>
          <a:endParaRPr lang="ru-RU" sz="2800" kern="1200" dirty="0"/>
        </a:p>
      </dsp:txBody>
      <dsp:txXfrm>
        <a:off x="4257476" y="194138"/>
        <a:ext cx="3869531" cy="2321718"/>
      </dsp:txXfrm>
    </dsp:sp>
    <dsp:sp modelId="{09BF455E-B1F7-4742-BE65-64A3EA010341}">
      <dsp:nvSpPr>
        <dsp:cNvPr id="0" name=""/>
        <dsp:cNvSpPr/>
      </dsp:nvSpPr>
      <dsp:spPr>
        <a:xfrm>
          <a:off x="992" y="2902810"/>
          <a:ext cx="3869531" cy="23217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accent3">
                  <a:lumMod val="40000"/>
                  <a:lumOff val="60000"/>
                </a:schemeClr>
              </a:solidFill>
            </a:rPr>
            <a:t>«Социальная активность»</a:t>
          </a:r>
          <a:endParaRPr lang="ru-RU" sz="2800" kern="1200" dirty="0">
            <a:solidFill>
              <a:schemeClr val="accent3">
                <a:lumMod val="40000"/>
                <a:lumOff val="60000"/>
              </a:schemeClr>
            </a:solidFill>
          </a:endParaRPr>
        </a:p>
      </dsp:txBody>
      <dsp:txXfrm>
        <a:off x="992" y="2902810"/>
        <a:ext cx="3869531" cy="2321718"/>
      </dsp:txXfrm>
    </dsp:sp>
    <dsp:sp modelId="{B619BE6E-C809-4666-BCCC-9CECCF46EF94}">
      <dsp:nvSpPr>
        <dsp:cNvPr id="0" name=""/>
        <dsp:cNvSpPr/>
      </dsp:nvSpPr>
      <dsp:spPr>
        <a:xfrm>
          <a:off x="4257476" y="2902810"/>
          <a:ext cx="3869531" cy="23217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kern="1200" dirty="0" smtClean="0"/>
            <a:t>«Повышение конкурентоспособности российского высшего образования»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 dirty="0"/>
        </a:p>
      </dsp:txBody>
      <dsp:txXfrm>
        <a:off x="4257476" y="2902810"/>
        <a:ext cx="3869531" cy="23217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#4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1789D-91A9-40F9-B32D-ABDCDA377299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7EB90D3-09C3-4D1D-9346-87AFECBFF6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64743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1789D-91A9-40F9-B32D-ABDCDA377299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7EB90D3-09C3-4D1D-9346-87AFECBFF6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31375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1789D-91A9-40F9-B32D-ABDCDA377299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7EB90D3-09C3-4D1D-9346-87AFECBFF61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42773729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1789D-91A9-40F9-B32D-ABDCDA377299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7EB90D3-09C3-4D1D-9346-87AFECBFF6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455595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1789D-91A9-40F9-B32D-ABDCDA377299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7EB90D3-09C3-4D1D-9346-87AFECBFF61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9819689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1789D-91A9-40F9-B32D-ABDCDA377299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7EB90D3-09C3-4D1D-9346-87AFECBFF6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004621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1789D-91A9-40F9-B32D-ABDCDA377299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B90D3-09C3-4D1D-9346-87AFECBFF6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980335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1789D-91A9-40F9-B32D-ABDCDA377299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B90D3-09C3-4D1D-9346-87AFECBFF6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48586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1789D-91A9-40F9-B32D-ABDCDA377299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B90D3-09C3-4D1D-9346-87AFECBFF6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404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1789D-91A9-40F9-B32D-ABDCDA377299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7EB90D3-09C3-4D1D-9346-87AFECBFF6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72283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1789D-91A9-40F9-B32D-ABDCDA377299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7EB90D3-09C3-4D1D-9346-87AFECBFF6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92236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1789D-91A9-40F9-B32D-ABDCDA377299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7EB90D3-09C3-4D1D-9346-87AFECBFF6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61312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1789D-91A9-40F9-B32D-ABDCDA377299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B90D3-09C3-4D1D-9346-87AFECBFF6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56643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1789D-91A9-40F9-B32D-ABDCDA377299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B90D3-09C3-4D1D-9346-87AFECBFF6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13774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1789D-91A9-40F9-B32D-ABDCDA377299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B90D3-09C3-4D1D-9346-87AFECBFF6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0922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1789D-91A9-40F9-B32D-ABDCDA377299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7EB90D3-09C3-4D1D-9346-87AFECBFF6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03943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1789D-91A9-40F9-B32D-ABDCDA377299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7EB90D3-09C3-4D1D-9346-87AFECBFF6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80214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  <p:sldLayoutId id="2147483915" r:id="rId13"/>
    <p:sldLayoutId id="2147483916" r:id="rId14"/>
    <p:sldLayoutId id="2147483917" r:id="rId15"/>
    <p:sldLayoutId id="214748391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82179" y="1324155"/>
            <a:ext cx="8915399" cy="2262781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Национальный проект «Образование» и новые федеральные проекты. Задачи и перспективы на период до 2024 года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5016500"/>
            <a:ext cx="9144000" cy="1333500"/>
          </a:xfrm>
        </p:spPr>
        <p:txBody>
          <a:bodyPr>
            <a:normAutofit/>
          </a:bodyPr>
          <a:lstStyle/>
          <a:p>
            <a:pPr algn="r"/>
            <a:r>
              <a:rPr lang="ru-RU" b="1" dirty="0" smtClean="0"/>
              <a:t>Бортная Т.Б., </a:t>
            </a:r>
            <a:endParaRPr lang="ru-RU" b="1" dirty="0" smtClean="0"/>
          </a:p>
          <a:p>
            <a:pPr algn="r"/>
            <a:r>
              <a:rPr lang="ru-RU" b="1" dirty="0" smtClean="0"/>
              <a:t>Заведующий отделом ПК МБУ ДПО УМОЦ», </a:t>
            </a:r>
          </a:p>
          <a:p>
            <a:pPr algn="r"/>
            <a:r>
              <a:rPr lang="ru-RU" b="1" dirty="0" smtClean="0"/>
              <a:t>методист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115463" y="6320575"/>
            <a:ext cx="196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Королев, 2018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288737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4760690"/>
          </a:xfrm>
        </p:spPr>
        <p:txBody>
          <a:bodyPr>
            <a:normAutofit/>
          </a:bodyPr>
          <a:lstStyle/>
          <a:p>
            <a:pPr algn="ctr"/>
            <a:r>
              <a:rPr lang="ru-RU" sz="8000" dirty="0" smtClean="0"/>
              <a:t>Федеральные проекты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xmlns="" val="60221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1981670818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8478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3741291303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16085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00025"/>
            <a:ext cx="10515600" cy="155257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Направления национального проекта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000" dirty="0" smtClean="0"/>
              <a:t>(Из презентации О.Ю. Васильевой, министра просвещения РФ </a:t>
            </a:r>
            <a:r>
              <a:rPr lang="ru-RU" sz="1800" dirty="0" smtClean="0"/>
              <a:t>на</a:t>
            </a:r>
            <a:r>
              <a:rPr lang="ru-RU" dirty="0" smtClean="0"/>
              <a:t> </a:t>
            </a:r>
            <a:r>
              <a:rPr lang="ru-RU" sz="1800" dirty="0" smtClean="0"/>
              <a:t>Всероссийском совещании руководителей органов исполнительной власти  субъектов, осуществляющих государственное управление в сфере образования, Сочи, июль 2018)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254500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/>
              <a:t>Строительство школ и ликвидация </a:t>
            </a:r>
            <a:r>
              <a:rPr lang="ru-RU" sz="2400" dirty="0"/>
              <a:t>третьей </a:t>
            </a:r>
            <a:r>
              <a:rPr lang="ru-RU" sz="2400" dirty="0" smtClean="0"/>
              <a:t>смены</a:t>
            </a:r>
          </a:p>
          <a:p>
            <a:r>
              <a:rPr lang="ru-RU" sz="2400" dirty="0" smtClean="0"/>
              <a:t>Строительство </a:t>
            </a:r>
            <a:r>
              <a:rPr lang="ru-RU" sz="2400" dirty="0" err="1" smtClean="0"/>
              <a:t>Кванториумов</a:t>
            </a:r>
            <a:r>
              <a:rPr lang="ru-RU" sz="2400" dirty="0" smtClean="0"/>
              <a:t>, доступность для каждого города </a:t>
            </a:r>
            <a:r>
              <a:rPr lang="ru-RU" sz="2400" dirty="0"/>
              <a:t>с населением свыше 60 тыс. чел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Цифровая </a:t>
            </a:r>
            <a:r>
              <a:rPr lang="ru-RU" sz="2400" dirty="0"/>
              <a:t>школа (до 70% школ, </a:t>
            </a:r>
            <a:r>
              <a:rPr lang="ru-RU" sz="2400" dirty="0" smtClean="0"/>
              <a:t>30 тыс. </a:t>
            </a:r>
            <a:r>
              <a:rPr lang="ru-RU" sz="2400" dirty="0"/>
              <a:t>школ</a:t>
            </a:r>
            <a:r>
              <a:rPr lang="ru-RU" sz="2400" dirty="0" smtClean="0"/>
              <a:t>)</a:t>
            </a:r>
          </a:p>
          <a:p>
            <a:r>
              <a:rPr lang="ru-RU" sz="2400" dirty="0" smtClean="0"/>
              <a:t>Создание центров непрерывного развития и аккредитации педагогов</a:t>
            </a:r>
          </a:p>
          <a:p>
            <a:r>
              <a:rPr lang="ru-RU" sz="2400" dirty="0" smtClean="0"/>
              <a:t>Создание центров по работе с одарёнными детьми, помощи родителям, детям (в </a:t>
            </a:r>
            <a:r>
              <a:rPr lang="ru-RU" sz="2400" dirty="0" err="1" smtClean="0"/>
              <a:t>т.ч</a:t>
            </a:r>
            <a:r>
              <a:rPr lang="ru-RU" sz="2400" dirty="0" smtClean="0"/>
              <a:t>. </a:t>
            </a:r>
            <a:r>
              <a:rPr lang="ru-RU" sz="2400" dirty="0"/>
              <a:t>с</a:t>
            </a:r>
            <a:r>
              <a:rPr lang="ru-RU" sz="2400" dirty="0" smtClean="0"/>
              <a:t> ОВЗ), школам</a:t>
            </a:r>
          </a:p>
          <a:p>
            <a:r>
              <a:rPr lang="ru-RU" sz="2400" dirty="0" smtClean="0"/>
              <a:t>Создание 100 центров опережающей </a:t>
            </a:r>
            <a:r>
              <a:rPr lang="ru-RU" sz="2400" dirty="0" err="1" smtClean="0"/>
              <a:t>профподготовки</a:t>
            </a:r>
            <a:r>
              <a:rPr lang="ru-RU" sz="2400" dirty="0" smtClean="0"/>
              <a:t> и </a:t>
            </a:r>
            <a:r>
              <a:rPr lang="ru-RU" sz="2400" dirty="0" err="1" smtClean="0"/>
              <a:t>спеццентров</a:t>
            </a:r>
            <a:r>
              <a:rPr lang="ru-RU" sz="2400" dirty="0" smtClean="0"/>
              <a:t> на базе колледжей</a:t>
            </a:r>
          </a:p>
          <a:p>
            <a:endParaRPr lang="ru-RU" sz="24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3185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Механизмы доступности  дополнительного образования</a:t>
            </a:r>
            <a:br>
              <a:rPr lang="ru-RU" b="1" dirty="0" smtClean="0"/>
            </a:br>
            <a:r>
              <a:rPr lang="ru-RU" b="1" dirty="0" smtClean="0"/>
              <a:t> </a:t>
            </a:r>
            <a:r>
              <a:rPr lang="ru-RU" dirty="0" smtClean="0"/>
              <a:t>(</a:t>
            </a:r>
            <a:r>
              <a:rPr lang="ru-RU" sz="3100" dirty="0" smtClean="0"/>
              <a:t>совещание </a:t>
            </a:r>
            <a:r>
              <a:rPr lang="ru-RU" sz="3100" dirty="0" err="1" smtClean="0"/>
              <a:t>Минобр</a:t>
            </a:r>
            <a:r>
              <a:rPr lang="ru-RU" sz="3100" dirty="0" smtClean="0"/>
              <a:t> науки России  19 июня 2018</a:t>
            </a:r>
            <a:r>
              <a:rPr lang="ru-RU" sz="3600" dirty="0" smtClean="0"/>
              <a:t>)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654300"/>
            <a:ext cx="10515600" cy="3975100"/>
          </a:xfrm>
        </p:spPr>
        <p:txBody>
          <a:bodyPr>
            <a:noAutofit/>
          </a:bodyPr>
          <a:lstStyle/>
          <a:p>
            <a:r>
              <a:rPr lang="ru-RU" sz="2400" dirty="0" smtClean="0"/>
              <a:t>Сетевое взаимодействие</a:t>
            </a:r>
          </a:p>
          <a:p>
            <a:r>
              <a:rPr lang="ru-RU" sz="2400" dirty="0" smtClean="0"/>
              <a:t>Потребность в использовании инфраструктуры </a:t>
            </a:r>
            <a:r>
              <a:rPr lang="ru-RU" sz="2400" dirty="0" err="1" smtClean="0"/>
              <a:t>Кванториумов</a:t>
            </a:r>
            <a:endParaRPr lang="ru-RU" sz="2400" dirty="0"/>
          </a:p>
          <a:p>
            <a:r>
              <a:rPr lang="ru-RU" sz="2400" dirty="0" smtClean="0"/>
              <a:t>Информационная, нормативно-правовая помощь Фонда новых форм развития образования (</a:t>
            </a:r>
            <a:r>
              <a:rPr lang="ru-RU" sz="2400" dirty="0" err="1" smtClean="0"/>
              <a:t>дир</a:t>
            </a:r>
            <a:r>
              <a:rPr lang="ru-RU" sz="2400" dirty="0" smtClean="0"/>
              <a:t>. </a:t>
            </a:r>
            <a:r>
              <a:rPr lang="ru-RU" sz="2400" dirty="0" err="1" smtClean="0"/>
              <a:t>Ракова</a:t>
            </a:r>
            <a:r>
              <a:rPr lang="ru-RU" sz="2400" dirty="0" smtClean="0"/>
              <a:t> М. Н.)</a:t>
            </a:r>
          </a:p>
          <a:p>
            <a:pPr marL="0" indent="0">
              <a:buNone/>
            </a:pPr>
            <a:r>
              <a:rPr lang="ru-RU" sz="2400" b="1" u="sng" dirty="0" smtClean="0">
                <a:solidFill>
                  <a:schemeClr val="accent1"/>
                </a:solidFill>
              </a:rPr>
              <a:t>Результат</a:t>
            </a:r>
            <a:r>
              <a:rPr lang="ru-RU" sz="2400" dirty="0" smtClean="0">
                <a:solidFill>
                  <a:schemeClr val="accent1"/>
                </a:solidFill>
              </a:rPr>
              <a:t> </a:t>
            </a:r>
            <a:r>
              <a:rPr lang="ru-RU" sz="2400" dirty="0" smtClean="0"/>
              <a:t>- до 2020 года охват детей и подростков от 5 до 18 лет – 75%</a:t>
            </a:r>
          </a:p>
          <a:p>
            <a:pPr marL="0" indent="0">
              <a:buNone/>
            </a:pPr>
            <a:r>
              <a:rPr lang="ru-RU" sz="2400" b="1" u="sng" dirty="0" smtClean="0">
                <a:solidFill>
                  <a:schemeClr val="accent1"/>
                </a:solidFill>
              </a:rPr>
              <a:t>Ориентир</a:t>
            </a:r>
            <a:r>
              <a:rPr lang="ru-RU" sz="2400" u="sng" dirty="0" smtClean="0">
                <a:solidFill>
                  <a:schemeClr val="accent1"/>
                </a:solidFill>
              </a:rPr>
              <a:t> </a:t>
            </a:r>
            <a:r>
              <a:rPr lang="ru-RU" sz="2400" dirty="0" smtClean="0"/>
              <a:t>– систематическая занятость детей современным, востребованным и интересным делом в разных направлений системы дополнительного образования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93264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2501900"/>
            <a:ext cx="10515600" cy="1841500"/>
          </a:xfrm>
        </p:spPr>
        <p:txBody>
          <a:bodyPr/>
          <a:lstStyle/>
          <a:p>
            <a:pPr algn="ctr"/>
            <a:r>
              <a:rPr lang="ru-RU" sz="4400" b="1" dirty="0" smtClean="0">
                <a:solidFill>
                  <a:schemeClr val="accent1"/>
                </a:solidFill>
              </a:rPr>
              <a:t>Спасибо за внимание, коллеги.</a:t>
            </a:r>
            <a:br>
              <a:rPr lang="ru-RU" sz="4400" b="1" dirty="0" smtClean="0">
                <a:solidFill>
                  <a:schemeClr val="accent1"/>
                </a:solidFill>
              </a:rPr>
            </a:br>
            <a:r>
              <a:rPr lang="ru-RU" sz="4400" b="1" dirty="0" smtClean="0">
                <a:solidFill>
                  <a:schemeClr val="accent1"/>
                </a:solidFill>
              </a:rPr>
              <a:t> С новым учебным годом!</a:t>
            </a:r>
            <a:endParaRPr lang="ru-RU" sz="4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339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308758"/>
            <a:ext cx="9144000" cy="3201205"/>
          </a:xfrm>
        </p:spPr>
        <p:txBody>
          <a:bodyPr>
            <a:noAutofit/>
          </a:bodyPr>
          <a:lstStyle/>
          <a:p>
            <a:r>
              <a:rPr lang="ru-RU" sz="4800" b="1" dirty="0" smtClean="0"/>
              <a:t>Указ Президента №204</a:t>
            </a:r>
            <a:br>
              <a:rPr lang="ru-RU" sz="4800" b="1" dirty="0" smtClean="0"/>
            </a:b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b="1" dirty="0"/>
              <a:t/>
            </a:r>
            <a:br>
              <a:rPr lang="ru-RU" sz="4800" b="1" dirty="0"/>
            </a:br>
            <a:r>
              <a:rPr lang="ru-RU" sz="3600" b="1" dirty="0" smtClean="0"/>
              <a:t>Указ Президента РФ №204</a:t>
            </a:r>
            <a:br>
              <a:rPr lang="ru-RU" sz="3600" b="1" dirty="0" smtClean="0"/>
            </a:br>
            <a:r>
              <a:rPr lang="ru-RU" sz="3600" b="1" dirty="0" smtClean="0"/>
              <a:t>«О национальных целях и стратегических задачах развития РФ на период до 2024 года» </a:t>
            </a:r>
            <a:br>
              <a:rPr lang="ru-RU" sz="3600" b="1" dirty="0" smtClean="0"/>
            </a:br>
            <a:r>
              <a:rPr lang="ru-RU" sz="3600" b="1" dirty="0" smtClean="0"/>
              <a:t>(7 мая 2018)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810000"/>
            <a:ext cx="9144000" cy="2353294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В целях осуществления прорывного научно-технического и социально-экономического развития…, условий и возможностей для </a:t>
            </a:r>
            <a:r>
              <a:rPr lang="ru-RU" b="1" dirty="0" smtClean="0">
                <a:solidFill>
                  <a:schemeClr val="tx1"/>
                </a:solidFill>
              </a:rPr>
              <a:t>самореализации </a:t>
            </a:r>
            <a:r>
              <a:rPr lang="ru-RU" b="1" dirty="0">
                <a:solidFill>
                  <a:schemeClr val="tx1"/>
                </a:solidFill>
              </a:rPr>
              <a:t>и раскрытия  таланта каждого </a:t>
            </a:r>
            <a:r>
              <a:rPr lang="ru-RU" b="1" dirty="0" smtClean="0">
                <a:solidFill>
                  <a:schemeClr val="tx1"/>
                </a:solidFill>
              </a:rPr>
              <a:t>человека </a:t>
            </a:r>
            <a:r>
              <a:rPr lang="ru-RU" dirty="0" smtClean="0"/>
              <a:t>постановляю</a:t>
            </a:r>
            <a:r>
              <a:rPr lang="ru-RU" dirty="0"/>
              <a:t>:</a:t>
            </a:r>
            <a:endParaRPr lang="ru-RU" dirty="0" smtClean="0"/>
          </a:p>
          <a:p>
            <a:pPr algn="just"/>
            <a:r>
              <a:rPr lang="ru-RU" dirty="0" smtClean="0"/>
              <a:t>2. Разработать до 1 октября 2018 г. национальные проекты</a:t>
            </a:r>
          </a:p>
          <a:p>
            <a:pPr algn="just"/>
            <a:r>
              <a:rPr lang="ru-RU" dirty="0" smtClean="0"/>
              <a:t>(программы) по направлениям: демография, здравоохранение, </a:t>
            </a:r>
            <a:r>
              <a:rPr lang="ru-RU" b="1" dirty="0" smtClean="0">
                <a:solidFill>
                  <a:schemeClr val="tx1"/>
                </a:solidFill>
              </a:rPr>
              <a:t>образование</a:t>
            </a:r>
            <a:r>
              <a:rPr lang="ru-RU" b="1" dirty="0" smtClean="0"/>
              <a:t>, ……, </a:t>
            </a:r>
            <a:r>
              <a:rPr lang="ru-RU" dirty="0" smtClean="0"/>
              <a:t>наука, цифровая экономика, культура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247734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12383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Цели и целевые показатели на период до 2024 г.</a:t>
            </a:r>
            <a:endParaRPr lang="ru-RU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774700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Уровень системы образования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1103312" y="2806700"/>
            <a:ext cx="4396339" cy="344963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Обеспечение глобальной </a:t>
            </a:r>
            <a:r>
              <a:rPr lang="ru-RU" sz="2400" dirty="0" err="1" smtClean="0"/>
              <a:t>конкурентности</a:t>
            </a:r>
            <a:r>
              <a:rPr lang="ru-RU" sz="2400" dirty="0" smtClean="0"/>
              <a:t> российского образования, вхождение в число 10 ведущих стран мира по качеству общего образования</a:t>
            </a:r>
            <a:endParaRPr lang="ru-RU" sz="24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774700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Содержание системы образования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5654495" y="2806700"/>
            <a:ext cx="4396339" cy="344963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Воспитание гармонично развитий, социально-ответственной личности на основе духовно-нравственных ценностей народов РФ, исторических, национально-культурных традиций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53450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xmlns="" val="3643473928"/>
              </p:ext>
            </p:extLst>
          </p:nvPr>
        </p:nvGraphicFramePr>
        <p:xfrm>
          <a:off x="2032000" y="719666"/>
          <a:ext cx="83058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99624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38775"/>
          </a:xfrm>
        </p:spPr>
        <p:txBody>
          <a:bodyPr>
            <a:normAutofit/>
          </a:bodyPr>
          <a:lstStyle/>
          <a:p>
            <a:r>
              <a:rPr lang="ru-RU" sz="6000" dirty="0" smtClean="0"/>
              <a:t>Стратегические задачи дошкольного, основного общего, среднего общего, дополнительного образования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xmlns="" val="304415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500853743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3031396588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xmlns="" val="207147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383155997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75542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24575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/>
              <a:t/>
            </a:r>
            <a:br>
              <a:rPr lang="ru-RU" sz="6000" b="1" dirty="0" smtClean="0"/>
            </a:br>
            <a:r>
              <a:rPr lang="ru-RU" sz="6000" b="1" dirty="0" smtClean="0"/>
              <a:t>Задачи повышения квалификации педагогических работников</a:t>
            </a:r>
            <a:endParaRPr lang="ru-RU" sz="6000" b="1" dirty="0"/>
          </a:p>
        </p:txBody>
      </p:sp>
    </p:spTree>
    <p:extLst>
      <p:ext uri="{BB962C8B-B14F-4D97-AF65-F5344CB8AC3E}">
        <p14:creationId xmlns:p14="http://schemas.microsoft.com/office/powerpoint/2010/main" xmlns="" val="178312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1908236946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98069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516</TotalTime>
  <Words>504</Words>
  <Application>Microsoft Office PowerPoint</Application>
  <PresentationFormat>Произвольный</PresentationFormat>
  <Paragraphs>60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Легкий дым</vt:lpstr>
      <vt:lpstr>Национальный проект «Образование» и новые федеральные проекты. Задачи и перспективы на период до 2024 года</vt:lpstr>
      <vt:lpstr>Указ Президента №204   Указ Президента РФ №204 «О национальных целях и стратегических задачах развития РФ на период до 2024 года»  (7 мая 2018)</vt:lpstr>
      <vt:lpstr>Цели и целевые показатели на период до 2024 г.</vt:lpstr>
      <vt:lpstr>Слайд 4</vt:lpstr>
      <vt:lpstr>Стратегические задачи дошкольного, основного общего, среднего общего, дополнительного образования</vt:lpstr>
      <vt:lpstr>Слайд 6</vt:lpstr>
      <vt:lpstr>Слайд 7</vt:lpstr>
      <vt:lpstr> Задачи повышения квалификации педагогических работников</vt:lpstr>
      <vt:lpstr>Слайд 9</vt:lpstr>
      <vt:lpstr>Федеральные проекты</vt:lpstr>
      <vt:lpstr>Слайд 11</vt:lpstr>
      <vt:lpstr>Слайд 12</vt:lpstr>
      <vt:lpstr>Направления национального проекта (Из презентации О.Ю. Васильевой, министра просвещения РФ на Всероссийском совещании руководителей органов исполнительной власти  субъектов, осуществляющих государственное управление в сфере образования, Сочи, июль 2018)</vt:lpstr>
      <vt:lpstr>Механизмы доступности  дополнительного образования  (совещание Минобр науки России  19 июня 2018)</vt:lpstr>
      <vt:lpstr>Спасибо за внимание, коллеги.  С новым учебным годом!</vt:lpstr>
    </vt:vector>
  </TitlesOfParts>
  <Company>diakov.net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Новые цели развития образования </dc:title>
  <dc:creator>RePack by Diakov</dc:creator>
  <cp:lastModifiedBy>Владелец</cp:lastModifiedBy>
  <cp:revision>39</cp:revision>
  <dcterms:created xsi:type="dcterms:W3CDTF">2018-08-13T06:33:23Z</dcterms:created>
  <dcterms:modified xsi:type="dcterms:W3CDTF">2021-12-09T08:35:34Z</dcterms:modified>
</cp:coreProperties>
</file>