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7" r:id="rId6"/>
    <p:sldId id="282" r:id="rId7"/>
    <p:sldId id="278" r:id="rId8"/>
    <p:sldId id="287" r:id="rId9"/>
    <p:sldId id="261" r:id="rId10"/>
    <p:sldId id="262" r:id="rId11"/>
    <p:sldId id="263" r:id="rId12"/>
    <p:sldId id="284" r:id="rId13"/>
    <p:sldId id="286" r:id="rId14"/>
    <p:sldId id="280" r:id="rId15"/>
    <p:sldId id="281" r:id="rId16"/>
    <p:sldId id="273" r:id="rId17"/>
    <p:sldId id="274" r:id="rId18"/>
    <p:sldId id="264" r:id="rId19"/>
    <p:sldId id="265" r:id="rId20"/>
    <p:sldId id="283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157192"/>
            <a:ext cx="5637010" cy="882119"/>
          </a:xfrm>
        </p:spPr>
        <p:txBody>
          <a:bodyPr>
            <a:normAutofit fontScale="85000" lnSpcReduction="10000"/>
          </a:bodyPr>
          <a:lstStyle/>
          <a:p>
            <a:r>
              <a:rPr lang="ru-RU" sz="1600" dirty="0" smtClean="0"/>
              <a:t>Учитель-дефектолог высшей квалификационной категории МБДОУ «Детский сад № 23 комбинированного вида» </a:t>
            </a:r>
            <a:endParaRPr lang="ru-RU" sz="1600" dirty="0"/>
          </a:p>
          <a:p>
            <a:r>
              <a:rPr lang="ru-RU" sz="1600" dirty="0" smtClean="0"/>
              <a:t>Учитель-дефектолог ТПМПК </a:t>
            </a:r>
            <a:r>
              <a:rPr lang="ru-RU" sz="1600" dirty="0" err="1" smtClean="0"/>
              <a:t>г.о</a:t>
            </a:r>
            <a:r>
              <a:rPr lang="ru-RU" sz="1600" dirty="0" smtClean="0"/>
              <a:t>. Королев Московской области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165348" cy="358469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Особенности </a:t>
            </a:r>
            <a:r>
              <a:rPr lang="ru-RU" smtClean="0"/>
              <a:t>социальной адаптации </a:t>
            </a:r>
            <a:r>
              <a:rPr lang="ru-RU" dirty="0" smtClean="0"/>
              <a:t>детей с РАС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3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Коммуникативные игры</a:t>
            </a:r>
            <a:br>
              <a:rPr lang="ru-RU" sz="2800" dirty="0" smtClean="0"/>
            </a:br>
            <a:r>
              <a:rPr lang="ru-RU" sz="2800" dirty="0" smtClean="0"/>
              <a:t>Приемы стимулирования общения</a:t>
            </a:r>
            <a:endParaRPr lang="ru-RU" sz="2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69965"/>
            <a:ext cx="3346450" cy="2398782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325467"/>
            <a:ext cx="3346450" cy="2287778"/>
          </a:xfrm>
        </p:spPr>
      </p:pic>
    </p:spTree>
    <p:extLst>
      <p:ext uri="{BB962C8B-B14F-4D97-AF65-F5344CB8AC3E}">
        <p14:creationId xmlns:p14="http://schemas.microsoft.com/office/powerpoint/2010/main" val="40261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3431572" cy="1983509"/>
          </a:xfrm>
        </p:spPr>
        <p:txBody>
          <a:bodyPr/>
          <a:lstStyle/>
          <a:p>
            <a:r>
              <a:rPr lang="ru-RU" dirty="0" smtClean="0"/>
              <a:t>Поведение детей с РАС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43608" y="2924944"/>
            <a:ext cx="3420817" cy="242434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Полевое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Стереотипное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Нежелательное</a:t>
            </a:r>
          </a:p>
          <a:p>
            <a:endParaRPr lang="ru-RU" b="1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62" y="731838"/>
            <a:ext cx="3450500" cy="4894262"/>
          </a:xfrm>
        </p:spPr>
      </p:pic>
    </p:spTree>
    <p:extLst>
      <p:ext uri="{BB962C8B-B14F-4D97-AF65-F5344CB8AC3E}">
        <p14:creationId xmlns:p14="http://schemas.microsoft.com/office/powerpoint/2010/main" val="203509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667143" cy="2153176"/>
          </a:xfrm>
        </p:spPr>
        <p:txBody>
          <a:bodyPr/>
          <a:lstStyle/>
          <a:p>
            <a:r>
              <a:rPr lang="ru-RU" sz="3600" dirty="0" smtClean="0"/>
              <a:t>Сенсорные игрушки для детей с РАС: </a:t>
            </a:r>
            <a:r>
              <a:rPr lang="ru-RU" sz="2400" dirty="0" smtClean="0"/>
              <a:t>антистрессовые игрушки, лизуны, </a:t>
            </a:r>
            <a:r>
              <a:rPr lang="ru-RU" sz="2400" dirty="0" err="1" smtClean="0"/>
              <a:t>гелевые</a:t>
            </a:r>
            <a:r>
              <a:rPr lang="ru-RU" sz="2400" dirty="0" smtClean="0"/>
              <a:t> лабиринты , тактильный сенсорный набор, жвачки для рук, «боб»  набор трубочек и другое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77726"/>
            <a:ext cx="3346450" cy="33832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796131"/>
            <a:ext cx="3346450" cy="3346450"/>
          </a:xfrm>
        </p:spPr>
      </p:pic>
    </p:spTree>
    <p:extLst>
      <p:ext uri="{BB962C8B-B14F-4D97-AF65-F5344CB8AC3E}">
        <p14:creationId xmlns:p14="http://schemas.microsoft.com/office/powerpoint/2010/main" val="244267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1296144"/>
          </a:xfrm>
        </p:spPr>
        <p:txBody>
          <a:bodyPr/>
          <a:lstStyle/>
          <a:p>
            <a:r>
              <a:rPr lang="ru-RU" sz="2800" dirty="0" err="1" smtClean="0"/>
              <a:t>Чувитабс</a:t>
            </a:r>
            <a:r>
              <a:rPr lang="ru-RU" sz="2800" dirty="0" smtClean="0"/>
              <a:t>- приспособление для жевания детям с аутизмом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6768751" cy="4392488"/>
          </a:xfrm>
        </p:spPr>
      </p:pic>
    </p:spTree>
    <p:extLst>
      <p:ext uri="{BB962C8B-B14F-4D97-AF65-F5344CB8AC3E}">
        <p14:creationId xmlns:p14="http://schemas.microsoft.com/office/powerpoint/2010/main" val="334915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548680"/>
            <a:ext cx="7272808" cy="5184576"/>
          </a:xfrm>
        </p:spPr>
      </p:pic>
    </p:spTree>
    <p:extLst>
      <p:ext uri="{BB962C8B-B14F-4D97-AF65-F5344CB8AC3E}">
        <p14:creationId xmlns:p14="http://schemas.microsoft.com/office/powerpoint/2010/main" val="288048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328592"/>
          </a:xfrm>
        </p:spPr>
      </p:pic>
    </p:spTree>
    <p:extLst>
      <p:ext uri="{BB962C8B-B14F-4D97-AF65-F5344CB8AC3E}">
        <p14:creationId xmlns:p14="http://schemas.microsoft.com/office/powerpoint/2010/main" val="17584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51" y="731838"/>
            <a:ext cx="2576548" cy="347503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96" y="731838"/>
            <a:ext cx="1954708" cy="34750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372168"/>
            <a:ext cx="648072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ЖИЛЕТ         ЯЙЦО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47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31838"/>
            <a:ext cx="6944793" cy="4857402"/>
          </a:xfrm>
        </p:spPr>
      </p:pic>
    </p:spTree>
    <p:extLst>
      <p:ext uri="{BB962C8B-B14F-4D97-AF65-F5344CB8AC3E}">
        <p14:creationId xmlns:p14="http://schemas.microsoft.com/office/powerpoint/2010/main" val="3795838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352927" cy="864096"/>
          </a:xfrm>
        </p:spPr>
        <p:txBody>
          <a:bodyPr/>
          <a:lstStyle/>
          <a:p>
            <a:r>
              <a:rPr lang="ru-RU" sz="3200" dirty="0" smtClean="0"/>
              <a:t>Социально-поведенческие подсказки</a:t>
            </a:r>
            <a:endParaRPr lang="ru-RU" sz="32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5040560" cy="5544616"/>
          </a:xfrm>
        </p:spPr>
      </p:pic>
    </p:spTree>
    <p:extLst>
      <p:ext uri="{BB962C8B-B14F-4D97-AF65-F5344CB8AC3E}">
        <p14:creationId xmlns:p14="http://schemas.microsoft.com/office/powerpoint/2010/main" val="172745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Стратегии обучения</a:t>
            </a:r>
            <a:endParaRPr lang="ru-RU" sz="44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Создание позитивных рутин</a:t>
            </a:r>
          </a:p>
          <a:p>
            <a:r>
              <a:rPr lang="ru-RU" sz="2000" dirty="0" smtClean="0"/>
              <a:t>Постоянная и понятная структура занятия</a:t>
            </a:r>
          </a:p>
          <a:p>
            <a:r>
              <a:rPr lang="ru-RU" sz="2000" dirty="0" smtClean="0"/>
              <a:t>Материалы структурированы и организованы</a:t>
            </a:r>
          </a:p>
          <a:p>
            <a:r>
              <a:rPr lang="ru-RU" sz="2000" dirty="0" smtClean="0"/>
              <a:t>Адекватная организация окружения</a:t>
            </a:r>
          </a:p>
          <a:p>
            <a:r>
              <a:rPr lang="ru-RU" sz="2000" dirty="0" smtClean="0"/>
              <a:t>Возможность участвовать частично</a:t>
            </a:r>
          </a:p>
          <a:p>
            <a:r>
              <a:rPr lang="ru-RU" sz="2000" dirty="0" smtClean="0"/>
              <a:t>Необходимость времени для обработки и усвоения информации</a:t>
            </a:r>
          </a:p>
          <a:p>
            <a:r>
              <a:rPr lang="ru-RU" sz="2000" dirty="0" smtClean="0"/>
              <a:t>Обязательное четкое начало и конец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6703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163087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Дети с РАС – самая быстро увеличивающаяся категория инвалидности 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00" y="1340769"/>
            <a:ext cx="3346450" cy="229162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40769"/>
            <a:ext cx="3346450" cy="2304256"/>
          </a:xfrm>
        </p:spPr>
      </p:pic>
    </p:spTree>
    <p:extLst>
      <p:ext uri="{BB962C8B-B14F-4D97-AF65-F5344CB8AC3E}">
        <p14:creationId xmlns:p14="http://schemas.microsoft.com/office/powerpoint/2010/main" val="8402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560840" cy="5256584"/>
          </a:xfrm>
        </p:spPr>
      </p:pic>
    </p:spTree>
    <p:extLst>
      <p:ext uri="{BB962C8B-B14F-4D97-AF65-F5344CB8AC3E}">
        <p14:creationId xmlns:p14="http://schemas.microsoft.com/office/powerpoint/2010/main" val="1133634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31838"/>
            <a:ext cx="6120679" cy="3849290"/>
          </a:xfrm>
        </p:spPr>
      </p:pic>
    </p:spTree>
    <p:extLst>
      <p:ext uri="{BB962C8B-B14F-4D97-AF65-F5344CB8AC3E}">
        <p14:creationId xmlns:p14="http://schemas.microsoft.com/office/powerpoint/2010/main" val="3819378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6649747" cy="4392488"/>
          </a:xfrm>
        </p:spPr>
      </p:pic>
    </p:spTree>
    <p:extLst>
      <p:ext uri="{BB962C8B-B14F-4D97-AF65-F5344CB8AC3E}">
        <p14:creationId xmlns:p14="http://schemas.microsoft.com/office/powerpoint/2010/main" val="232290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1681" y="4149080"/>
            <a:ext cx="5760640" cy="1660497"/>
          </a:xfrm>
        </p:spPr>
        <p:txBody>
          <a:bodyPr/>
          <a:lstStyle/>
          <a:p>
            <a:endParaRPr lang="ru-RU" b="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5976664" cy="4608512"/>
          </a:xfrm>
        </p:spPr>
      </p:pic>
    </p:spTree>
    <p:extLst>
      <p:ext uri="{BB962C8B-B14F-4D97-AF65-F5344CB8AC3E}">
        <p14:creationId xmlns:p14="http://schemas.microsoft.com/office/powerpoint/2010/main" val="217643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8003"/>
            <a:ext cx="8352928" cy="5229029"/>
          </a:xfrm>
        </p:spPr>
      </p:pic>
    </p:spTree>
    <p:extLst>
      <p:ext uri="{BB962C8B-B14F-4D97-AF65-F5344CB8AC3E}">
        <p14:creationId xmlns:p14="http://schemas.microsoft.com/office/powerpoint/2010/main" val="39457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1"/>
            <a:ext cx="8045499" cy="6026268"/>
          </a:xfrm>
        </p:spPr>
      </p:pic>
    </p:spTree>
    <p:extLst>
      <p:ext uri="{BB962C8B-B14F-4D97-AF65-F5344CB8AC3E}">
        <p14:creationId xmlns:p14="http://schemas.microsoft.com/office/powerpoint/2010/main" val="248501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416824" cy="5544616"/>
          </a:xfrm>
        </p:spPr>
      </p:pic>
    </p:spTree>
    <p:extLst>
      <p:ext uri="{BB962C8B-B14F-4D97-AF65-F5344CB8AC3E}">
        <p14:creationId xmlns:p14="http://schemas.microsoft.com/office/powerpoint/2010/main" val="386462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3312368" cy="46085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08720"/>
            <a:ext cx="4896544" cy="4608512"/>
          </a:xfrm>
        </p:spPr>
      </p:pic>
    </p:spTree>
    <p:extLst>
      <p:ext uri="{BB962C8B-B14F-4D97-AF65-F5344CB8AC3E}">
        <p14:creationId xmlns:p14="http://schemas.microsoft.com/office/powerpoint/2010/main" val="212842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3264"/>
            <a:ext cx="6840760" cy="6076056"/>
          </a:xfrm>
        </p:spPr>
      </p:pic>
    </p:spTree>
    <p:extLst>
      <p:ext uri="{BB962C8B-B14F-4D97-AF65-F5344CB8AC3E}">
        <p14:creationId xmlns:p14="http://schemas.microsoft.com/office/powerpoint/2010/main" val="3721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3"/>
            <a:ext cx="3647596" cy="1440160"/>
          </a:xfrm>
        </p:spPr>
        <p:txBody>
          <a:bodyPr/>
          <a:lstStyle/>
          <a:p>
            <a:r>
              <a:rPr lang="ru-RU" dirty="0" smtClean="0"/>
              <a:t>Коммуникативные подсказки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34" y="2280642"/>
            <a:ext cx="2393156" cy="17966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2852936"/>
            <a:ext cx="3492825" cy="2784384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Правила общения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Я называю по имени человека, с которым говорю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Я смотрю на человека, с которым говорю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Я стою рядом с человеком, с которым говорю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Я слушаю, что мне говорят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493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242</TotalTime>
  <Words>154</Words>
  <Application>Microsoft Office PowerPoint</Application>
  <PresentationFormat>Экран (4:3)</PresentationFormat>
  <Paragraphs>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Особенности социальной адаптации детей с РАС</vt:lpstr>
      <vt:lpstr>Дети с РАС – самая быстро увеличивающаяся категория инвалидности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Коммуникативные подсказки</vt:lpstr>
      <vt:lpstr>Коммуникативные игры Приемы стимулирования общения</vt:lpstr>
      <vt:lpstr>Поведение детей с РАС</vt:lpstr>
      <vt:lpstr>Сенсорные игрушки для детей с РАС: антистрессовые игрушки, лизуны, гелевые лабиринты , тактильный сенсорный набор, жвачки для рук, «боб»  набор трубочек и другое</vt:lpstr>
      <vt:lpstr>Чувитабс- приспособление для жевания детям с аутизмом</vt:lpstr>
      <vt:lpstr>Презентация PowerPoint</vt:lpstr>
      <vt:lpstr>Презентация PowerPoint</vt:lpstr>
      <vt:lpstr>ЖИЛЕТ         ЯЙЦО                     </vt:lpstr>
      <vt:lpstr>Презентация PowerPoint</vt:lpstr>
      <vt:lpstr>Социально-поведенческие подсказки</vt:lpstr>
      <vt:lpstr>Стратегии обучения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Стратегии, применяемые в формировании коммуникаций, организации целенаправленного поведения, обучения и воспитания ребенка с РАС</dc:title>
  <dc:creator>111</dc:creator>
  <cp:lastModifiedBy>111</cp:lastModifiedBy>
  <cp:revision>59</cp:revision>
  <dcterms:created xsi:type="dcterms:W3CDTF">2019-10-16T13:43:14Z</dcterms:created>
  <dcterms:modified xsi:type="dcterms:W3CDTF">2021-11-11T22:31:02Z</dcterms:modified>
</cp:coreProperties>
</file>