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78" r:id="rId4"/>
    <p:sldId id="258" r:id="rId5"/>
    <p:sldId id="259" r:id="rId6"/>
    <p:sldId id="269" r:id="rId7"/>
    <p:sldId id="260" r:id="rId8"/>
    <p:sldId id="262" r:id="rId9"/>
    <p:sldId id="267" r:id="rId10"/>
    <p:sldId id="263" r:id="rId11"/>
    <p:sldId id="264" r:id="rId12"/>
    <p:sldId id="265" r:id="rId13"/>
    <p:sldId id="268" r:id="rId14"/>
    <p:sldId id="270" r:id="rId15"/>
    <p:sldId id="271" r:id="rId16"/>
    <p:sldId id="272" r:id="rId17"/>
    <p:sldId id="279" r:id="rId18"/>
    <p:sldId id="275" r:id="rId19"/>
    <p:sldId id="274" r:id="rId20"/>
    <p:sldId id="273" r:id="rId21"/>
    <p:sldId id="276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3756" autoAdjust="0"/>
  </p:normalViewPr>
  <p:slideViewPr>
    <p:cSldViewPr snapToGrid="0">
      <p:cViewPr varScale="1">
        <p:scale>
          <a:sx n="73" d="100"/>
          <a:sy n="73" d="100"/>
        </p:scale>
        <p:origin x="-90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6FF622-2BB6-49BF-B2DA-ADC4C0EA789E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5A0062-14C9-4A19-919A-9109D94DB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3A511-F307-4BAA-ADBA-E6341CD55A0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3264-DC14-4C70-980A-999DCD933D0C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977D-1DC9-4950-BF45-F7169D784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7AC3-1C7A-4935-AD5B-3D3EFC890584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5688-4422-4DCA-A154-C0AC65750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978E-1500-4933-BBDA-C7E3F8086F8F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8346-794A-4D6D-A9FD-726E179BF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1DD0-8762-475A-ADEF-50EB2BE06F0B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0C70-9B73-4B0D-BA52-4FA3D707C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8366-D2BD-40EC-A229-E361F6E396DA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BB0B-36F6-416C-80B5-D4C31F99C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0DFA-6485-4514-B4B2-6280D191F867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E4AA-F486-4230-9099-BD87FF2A5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A45B-FA82-4B15-AF1D-C2C3AE8E51F4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12E8-8029-4967-80EF-57B86AB99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8EAE-CD0B-4173-83AB-77023249D86E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6767-1EB8-40B4-B64E-90BB1C4F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9E7D-C5C2-43B6-8DCD-E201427C490C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F366-9A34-4EE8-AAA8-BC66B5A3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8AB6-341C-4ABC-8B23-7448670093CD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0D98-2317-438F-994A-5D86EE7B3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87ED-DEE6-4FD6-80FE-312CEE42410B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6122-31FE-4E98-B244-99C3C4CAA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1561DE-7EA7-46C2-B76D-8DC9BD64E6C5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69FFAE-D28E-428C-9D6F-B9FA34A22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vblagochinie.ru/content/gallery/hram-kosmi-i-damiana/1232218107_1-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524000" y="177800"/>
            <a:ext cx="9155113" cy="3144838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Священный круг 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«святыня-святой-святость». Дорогами подвига и святости моей Малой Родины 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8650" y="5084763"/>
            <a:ext cx="6483350" cy="17732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Любезнова Л.В.,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методист МБУ ДПО «УМОЦ»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г.о. Королёв, МО</a:t>
            </a:r>
          </a:p>
        </p:txBody>
      </p:sp>
      <p:sp>
        <p:nvSpPr>
          <p:cNvPr id="14340" name="AutoShape 2" descr="Картинки по запросу картинки святой-святыня-святость"/>
          <p:cNvSpPr>
            <a:spLocks noChangeAspect="1" noChangeArrowheads="1"/>
          </p:cNvSpPr>
          <p:nvPr/>
        </p:nvSpPr>
        <p:spPr bwMode="auto">
          <a:xfrm>
            <a:off x="1371600" y="579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591175" y="365125"/>
            <a:ext cx="5762625" cy="6088063"/>
          </a:xfrm>
        </p:spPr>
        <p:txBody>
          <a:bodyPr/>
          <a:lstStyle/>
          <a:p>
            <a:pPr algn="ctr"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Святые бессребреники Косма и Дамиан Аравийские 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17 октября</a:t>
            </a:r>
          </a:p>
        </p:txBody>
      </p:sp>
      <p:pic>
        <p:nvPicPr>
          <p:cNvPr id="24579" name="Picture 2" descr="C&amp;vcy;. &amp;mcy;&amp;ucy;&amp;chcy;&amp;iecy;&amp;ncy;&amp;icy;&amp;kcy;&amp;icy; &amp;Kcy;&amp;ocy;&amp;scy;&amp;mcy;&amp;acy; &amp;icy; &amp;Dcy;&amp;acy;&amp;mcy;&amp;icy;&amp;acy;&amp;ncy; &amp;acy;&amp;rcy;&amp;acy;&amp;vcy;&amp;icy;&amp;jcy;&amp;scy;&amp;k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365125"/>
            <a:ext cx="4713287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153025" y="622300"/>
            <a:ext cx="6672263" cy="5722938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Святые бессребреники Косма и Дамиан Аравийские 17 октября</a:t>
            </a:r>
          </a:p>
        </p:txBody>
      </p:sp>
      <p:pic>
        <p:nvPicPr>
          <p:cNvPr id="25603" name="Picture 2" descr="http://mtdata.ru/u27/photoF6A0/20128813590-0/bi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9475" y="500063"/>
            <a:ext cx="3973513" cy="611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Святые бессребреники Косма и Дамиан Аравийские 17 октября</a:t>
            </a:r>
          </a:p>
        </p:txBody>
      </p:sp>
      <p:pic>
        <p:nvPicPr>
          <p:cNvPr id="26627" name="Picture 2" descr="&amp;Icy;&amp;zcy;&amp;ocy;&amp;bcy;&amp;rcy;&amp;acy;&amp;zhcy;&amp;iecy;&amp;ncy;&amp;icy;&amp;iecy; #758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092325"/>
            <a:ext cx="10515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Петр Иванович Одоевский,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офицер лейб-гвардии Конного полка (1742-1762)     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Подвижничество</a:t>
            </a:r>
          </a:p>
        </p:txBody>
      </p:sp>
      <p:pic>
        <p:nvPicPr>
          <p:cNvPr id="27651" name="Picture 2" descr="http://skr.korolev-culture.ru/_/rsrc/1455268548180/imena/arhiv_imena/odoevskij/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16763" y="2119313"/>
            <a:ext cx="4237037" cy="4324350"/>
          </a:xfrm>
        </p:spPr>
      </p:pic>
      <p:pic>
        <p:nvPicPr>
          <p:cNvPr id="27652" name="Picture 4" descr="http://skr.korolev-culture.ru/_/rsrc/1455268548179/imena/arhiv_imena/odoevskij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46263"/>
            <a:ext cx="3938588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62025" y="365125"/>
            <a:ext cx="10515600" cy="13255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Здание школы для крестьянских детей</a:t>
            </a:r>
          </a:p>
        </p:txBody>
      </p:sp>
      <p:pic>
        <p:nvPicPr>
          <p:cNvPr id="28675" name="Picture 2" descr="http://skr.korolev-culture.ru/_/rsrc/1455268548179/imena/arhiv_imena/odoevskij/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1488" y="2119313"/>
            <a:ext cx="6845300" cy="431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«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Убежище бедным» для старых и немощных крестьян</a:t>
            </a:r>
          </a:p>
        </p:txBody>
      </p:sp>
      <p:pic>
        <p:nvPicPr>
          <p:cNvPr id="29699" name="Picture 2" descr="http://skr.korolev-culture.ru/_/rsrc/1455268548462/imena/arhiv_imena/odoevskij/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022475"/>
            <a:ext cx="8458200" cy="460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Дом в Камергерском переулке, где располагается МХТ им. А.П. Чехова</a:t>
            </a:r>
          </a:p>
        </p:txBody>
      </p:sp>
      <p:pic>
        <p:nvPicPr>
          <p:cNvPr id="30723" name="Picture 2" descr="http://skr.korolev-culture.ru/_/rsrc/1455268548180/imena/arhiv_imena/odoevskij/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52713" y="1905000"/>
            <a:ext cx="7289800" cy="432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Карта с. Болшева 1837 года</a:t>
            </a:r>
            <a:br>
              <a:rPr lang="ru-RU" b="1" smtClean="0"/>
            </a:br>
            <a:endParaRPr lang="ru-RU" b="1" smtClean="0"/>
          </a:p>
        </p:txBody>
      </p:sp>
      <p:pic>
        <p:nvPicPr>
          <p:cNvPr id="35844" name="Рисунок 3" descr="1232218107_1-024">
            <a:hlinkClick r:id="rId2" tooltip="&quot;Карта 1837 г.&quot;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6175" y="1349375"/>
            <a:ext cx="7908925" cy="5249863"/>
          </a:xfrm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8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Новомученики и Исповедники Российские ХХ века – духовенство Болшевской церкви свв. Космы и Дамиана. </a:t>
            </a:r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Духовный подвиг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219575" y="1266825"/>
            <a:ext cx="7134225" cy="3322638"/>
          </a:xfrm>
        </p:spPr>
        <p:txBody>
          <a:bodyPr/>
          <a:lstStyle/>
          <a:p>
            <a:pPr eaLnBrk="1" hangingPunct="1"/>
            <a:endParaRPr lang="ru-RU" sz="4000" smtClean="0">
              <a:latin typeface="Times New Roman" pitchFamily="18" charset="0"/>
            </a:endParaRP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Протодиакон Николай Георгиевский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Священник Александр Русинов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Диакон Сергей Никольский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Священник Павел Успенский</a:t>
            </a:r>
          </a:p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Протодиакон Николай Тохтуев</a:t>
            </a:r>
          </a:p>
          <a:p>
            <a:pPr eaLnBrk="1" hangingPunct="1"/>
            <a:endParaRPr lang="ru-RU" sz="4000" smtClean="0">
              <a:latin typeface="Times New Roman" pitchFamily="18" charset="0"/>
            </a:endParaRPr>
          </a:p>
        </p:txBody>
      </p:sp>
      <p:pic>
        <p:nvPicPr>
          <p:cNvPr id="31748" name="Picture 2" descr="http://www.logoslovo.ru/media/pic_full/2/6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039938"/>
            <a:ext cx="395605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Священник Александр Русинов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7" descr="aleksandr-rusi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1982788"/>
            <a:ext cx="36877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vyipiska-iz-akta-o-rasstre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2141538"/>
            <a:ext cx="4003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урока: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800" b="1" smtClean="0"/>
              <a:t>:</a:t>
            </a:r>
            <a:r>
              <a:rPr lang="ru-RU" sz="800" smtClean="0"/>
              <a:t/>
            </a:r>
            <a:br>
              <a:rPr lang="ru-RU" sz="800" smtClean="0"/>
            </a:br>
            <a:endParaRPr lang="ru-RU" sz="800" smtClean="0"/>
          </a:p>
          <a:p>
            <a:pPr eaLnBrk="1" hangingPunct="1">
              <a:buFont typeface="Arial" charset="0"/>
              <a:buNone/>
            </a:pPr>
            <a:r>
              <a:rPr lang="ru-RU" sz="4000" smtClean="0"/>
              <a:t>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нравственное (православное) воспитание обучающихся на примере реализации краеведческого компонента базисного учебного плана через проектную деятельность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21875" cy="1325563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Протодиакон Николай Тохтуев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6365875" y="1798638"/>
            <a:ext cx="5351463" cy="43513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5" descr="tohtuev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813" y="1927225"/>
            <a:ext cx="49450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tohtuev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47850"/>
            <a:ext cx="507841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38200" y="-141288"/>
            <a:ext cx="10515600" cy="1389063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Священный круг: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 святыня – святой - святость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1090613"/>
            <a:ext cx="8001000" cy="5086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smtClean="0">
                <a:latin typeface="Times New Roman" pitchFamily="18" charset="0"/>
              </a:rPr>
              <a:t>  Не в славу, не в почет народные скрижали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Родную нашу Русь Святой именовали,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Но в назиданье нам, в ответственность, в завет: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Чтоб сберегали мы первоначальных лет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Страх Божий, и любовь, и чистый пламень веры,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Чтоб добрые дела и добрые примеры,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В их древней простоте завещанные нам,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Мы цельно передать могли своим сынам…</a:t>
            </a:r>
            <a:endParaRPr lang="en-US" sz="3200" smtClean="0">
              <a:latin typeface="Times New Roman" pitchFamily="18" charset="0"/>
            </a:endParaRPr>
          </a:p>
          <a:p>
            <a:pPr algn="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</a:rPr>
              <a:t>П.А. Вяземский</a:t>
            </a:r>
          </a:p>
          <a:p>
            <a:pPr algn="r" eaLnBrk="1" hangingPunct="1">
              <a:buFont typeface="Arial" charset="0"/>
              <a:buNone/>
            </a:pPr>
            <a:r>
              <a:rPr lang="ru-RU" smtClean="0"/>
              <a:t>                                                                                            </a:t>
            </a:r>
            <a:endParaRPr lang="ru-RU" smtClean="0">
              <a:latin typeface="Times New Roman" pitchFamily="18" charset="0"/>
            </a:endParaRPr>
          </a:p>
        </p:txBody>
      </p:sp>
      <p:pic>
        <p:nvPicPr>
          <p:cNvPr id="3482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098550"/>
            <a:ext cx="390683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7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1.Образовательные: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создать условия для усвоения исторических православных знаний о христианском памятнике Болшева (Королёва),  о Святых врачевателях Косме и Дамиане, краеведческих знаний о П.И. Одоевском, святотерпцах Болшевской Церкви;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2.Воспитательные: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раскрыть христианские добродетели: бескорыстие; исцеление, святость, святой, святыня;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создать условия для понимания личной причастности к истории народа;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создать условия для воспитания гордости за свою Малую Родину.</a:t>
            </a:r>
            <a:endParaRPr lang="ru-RU" sz="2400" b="1" u="sng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3.Развивающие: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пробудить интерес к изучению православной Малой Родины;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обогатить историко-культурный словарь обучающихся;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побудить обучающихся к размышлению о православных ценностях, значимости христианского подвига для духовного развития Малой Родины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979488" y="1690688"/>
            <a:ext cx="10515600" cy="435133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b="1" smtClean="0">
                <a:latin typeface="Times New Roman" pitchFamily="18" charset="0"/>
              </a:rPr>
              <a:t>Святыня</a:t>
            </a:r>
            <a:r>
              <a:rPr lang="ru-RU" smtClean="0">
                <a:latin typeface="Times New Roman" pitchFamily="18" charset="0"/>
              </a:rPr>
              <a:t> -  особенно дорогое, любовно хранимое и чтимое.</a:t>
            </a:r>
          </a:p>
          <a:p>
            <a:pPr eaLnBrk="1" hangingPunct="1">
              <a:lnSpc>
                <a:spcPct val="70000"/>
              </a:lnSpc>
            </a:pPr>
            <a:r>
              <a:rPr lang="ru-RU" b="1" smtClean="0">
                <a:latin typeface="Times New Roman" pitchFamily="18" charset="0"/>
              </a:rPr>
              <a:t>Святой</a:t>
            </a:r>
            <a:r>
              <a:rPr lang="ru-RU" smtClean="0">
                <a:latin typeface="Times New Roman" pitchFamily="18" charset="0"/>
              </a:rPr>
              <a:t> – личность благочестивая, ходатайствующая  перед Богом за людей.</a:t>
            </a:r>
          </a:p>
          <a:p>
            <a:pPr eaLnBrk="1" hangingPunct="1">
              <a:lnSpc>
                <a:spcPct val="70000"/>
              </a:lnSpc>
            </a:pPr>
            <a:r>
              <a:rPr lang="ru-RU" smtClean="0">
                <a:latin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</a:rPr>
              <a:t>Святость</a:t>
            </a:r>
            <a:r>
              <a:rPr lang="ru-RU" smtClean="0">
                <a:latin typeface="Times New Roman" pitchFamily="18" charset="0"/>
              </a:rPr>
              <a:t> –высокая степень духовного совершенства аскетов и монахов.</a:t>
            </a:r>
          </a:p>
          <a:p>
            <a:pPr eaLnBrk="1" hangingPunct="1">
              <a:lnSpc>
                <a:spcPct val="70000"/>
              </a:lnSpc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Духовный подвиг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- борьба за чистоту своей души со своими страстями, добровольный отказ от блага.</a:t>
            </a:r>
          </a:p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Бескорыстие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mtClean="0">
                <a:latin typeface="Times New Roman" pitchFamily="18" charset="0"/>
              </a:rPr>
              <a:t>стремление делать добро ради него самого, без расчета на вознаграждение.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Подвижничество</a:t>
            </a:r>
            <a:r>
              <a:rPr lang="ru-RU" smtClean="0">
                <a:latin typeface="Times New Roman" pitchFamily="18" charset="0"/>
              </a:rPr>
              <a:t> -  самоотречение, самоусовершенствование, противостояние злу.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567613" cy="4351338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Как мы, люди информационного общества, относимся к понятиям святыня, святой, святость?</a:t>
            </a:r>
          </a:p>
          <a:p>
            <a:pPr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Есть ли место духовному подвигу в ХХ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веке? </a:t>
            </a: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5813" y="896938"/>
            <a:ext cx="31400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00663" y="347663"/>
            <a:ext cx="6605587" cy="58832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Святыня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- Болшевская церковь святых  бессребреников Космы и Дамиана</a:t>
            </a:r>
          </a:p>
        </p:txBody>
      </p:sp>
      <p:pic>
        <p:nvPicPr>
          <p:cNvPr id="20483" name="Picture 2" descr="&amp;TScy;&amp;iecy;&amp;rcy;&amp;kcy;&amp;ocy;&amp;vcy;&amp;softcy; &amp;Kcy;&amp;ocy;&amp;scy;&amp;mcy;&amp;ycy; &amp;icy; &amp;Dcy;&amp;acy;&amp;mcy;&amp;icy;&amp;acy;&amp;ncy;&amp;acy; &amp;vcy; &amp;Bcy;&amp;ocy;&amp;lcy;&amp;shcy;&amp;iecy;&amp;vcy;&amp;ocy; (&amp;gcy;. &amp;Kcy;&amp;ocy;&amp;rcy;&amp;ocy;&amp;lcy;&amp;iocy;&amp;vcy; &amp;Mcy;&amp;ocy;&amp;scy;&amp;kcy;&amp;ocy;&amp;vcy;&amp;scy;&amp;kcy;&amp;ocy;&amp;jcy; &amp;ocy;&amp;bcy;&amp;lcy;&amp;acy;&amp;scy;&amp;tcy;&amp;icy;). &amp;Fcy;&amp;ocy;&amp;tcy;&amp;ocy;&amp;gcy;&amp;rcy;&amp;acy;&amp;fcy;&amp;icy;&amp;yacy;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9788" y="561975"/>
            <a:ext cx="3856037" cy="5838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819775" y="365125"/>
            <a:ext cx="5534025" cy="554672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Святые бессребреники Косма и Дамиан Асийские </a:t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>14 ноября</a:t>
            </a:r>
            <a:r>
              <a:rPr lang="ru-RU" sz="4800" b="1" smtClean="0"/>
              <a:t/>
            </a:r>
            <a:br>
              <a:rPr lang="ru-RU" sz="4800" b="1" smtClean="0"/>
            </a:br>
            <a:endParaRPr lang="ru-RU" sz="4800" b="1" smtClean="0"/>
          </a:p>
        </p:txBody>
      </p:sp>
      <p:pic>
        <p:nvPicPr>
          <p:cNvPr id="21507" name="Picture 4" descr="http://www.damian.ru/about/k_d_0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38188"/>
            <a:ext cx="42386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680075" y="295275"/>
            <a:ext cx="6245225" cy="1325563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Святые бессребреники Косма и Дамиан Римские 14 июля</a:t>
            </a:r>
          </a:p>
        </p:txBody>
      </p:sp>
      <p:pic>
        <p:nvPicPr>
          <p:cNvPr id="22531" name="Picture 2" descr="&amp;Icy;&amp;kcy;&amp;ocy;&amp;ncy;&amp;acy; &amp;Kcy;&amp;ocy;&amp;scy;&amp;mcy;&amp;acy; &amp;icy; &amp;Dcy;&amp;acy;&amp;mcy;&amp;icy;&amp;acy;&amp;ncy;, &amp;Rcy;&amp;icy;&amp;mcy;&amp;scy;&amp;kcy;&amp;icy;&amp;ie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" y="295275"/>
            <a:ext cx="4889500" cy="6246813"/>
          </a:xfrm>
        </p:spPr>
      </p:pic>
      <p:pic>
        <p:nvPicPr>
          <p:cNvPr id="22532" name="Picture 4" descr="&amp;Icy;&amp;kcy;&amp;ocy;&amp;ncy;&amp;acy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850" y="1620838"/>
            <a:ext cx="451961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45113" y="365125"/>
            <a:ext cx="6008687" cy="5924550"/>
          </a:xfrm>
        </p:spPr>
        <p:txBody>
          <a:bodyPr/>
          <a:lstStyle/>
          <a:p>
            <a:pPr algn="ctr" eaLnBrk="1" hangingPunct="1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Святые бессребреники Косма и Дамиан Римские 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14 июля</a:t>
            </a:r>
          </a:p>
        </p:txBody>
      </p:sp>
      <p:pic>
        <p:nvPicPr>
          <p:cNvPr id="23555" name="Picture 2" descr="&amp;Scy;&amp;vcy;&amp;yacy;&amp;tcy;&amp;ycy;&amp;iecy; &amp;Kcy;&amp;ocy;&amp;scy;&amp;mcy;&amp;acy; &amp;icy; &amp;Dcy;&amp;acy;&amp;mcy;&amp;icy;&amp;acy;&amp;ncy; - &amp;dcy;&amp;iecy;&amp;ncy;&amp;softcy; &amp;pcy;&amp;acy;&amp;mcy;&amp;yacy;&amp;tcy;&amp;icy; 14 &amp;ncy;&amp;ocy;&amp;yacy;&amp;bcy;&amp;rcy;&amp;ya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3263" y="387350"/>
            <a:ext cx="4097337" cy="5926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384</Words>
  <Application>Microsoft Office PowerPoint</Application>
  <PresentationFormat>Произвольный</PresentationFormat>
  <Paragraphs>54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Calibri Light</vt:lpstr>
      <vt:lpstr>Calibri</vt:lpstr>
      <vt:lpstr>Тема Office</vt:lpstr>
      <vt:lpstr>Священный круг  «святыня-святой-святость». Дорогами подвига и святости моей Малой Родины </vt:lpstr>
      <vt:lpstr>Цель урока:</vt:lpstr>
      <vt:lpstr>Задачи урока:</vt:lpstr>
      <vt:lpstr>Основные понятия</vt:lpstr>
      <vt:lpstr>Проблемный вопрос</vt:lpstr>
      <vt:lpstr>Святыня - Болшевская церковь святых  бессребреников Космы и Дамиана</vt:lpstr>
      <vt:lpstr>Святые бессребреники Косма и Дамиан Асийские  14 ноября </vt:lpstr>
      <vt:lpstr>Святые бессребреники Косма и Дамиан Римские 14 июля</vt:lpstr>
      <vt:lpstr>Святые бессребреники Косма и Дамиан Римские  14 июля</vt:lpstr>
      <vt:lpstr>Святые бессребреники Косма и Дамиан Аравийские  17 октября</vt:lpstr>
      <vt:lpstr>Святые бессребреники Косма и Дамиан Аравийские 17 октября</vt:lpstr>
      <vt:lpstr>Святые бессребреники Косма и Дамиан Аравийские 17 октября</vt:lpstr>
      <vt:lpstr>Петр Иванович Одоевский, офицер лейб-гвардии Конного полка (1742-1762)         Подвижничество</vt:lpstr>
      <vt:lpstr>Здание школы для крестьянских детей</vt:lpstr>
      <vt:lpstr>«Убежище бедным» для старых и немощных крестьян</vt:lpstr>
      <vt:lpstr>Дом в Камергерском переулке, где располагается МХТ им. А.П. Чехова</vt:lpstr>
      <vt:lpstr>Карта с. Болшева 1837 года </vt:lpstr>
      <vt:lpstr>Новомученики и Исповедники Российские ХХ века – духовенство Болшевской церкви свв. Космы и Дамиана. Духовный подвиг</vt:lpstr>
      <vt:lpstr>Священник Александр Русинов</vt:lpstr>
      <vt:lpstr>Протодиакон Николай Тохтуев</vt:lpstr>
      <vt:lpstr>Священный круг:  святыня – святой - святость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Священный круг «святыня-святой-святость» на примере Болшевской церкви святых бессребреникиков Космы и Дамиана</dc:title>
  <dc:creator>RePack by Diakov</dc:creator>
  <cp:lastModifiedBy>Беликова</cp:lastModifiedBy>
  <cp:revision>23</cp:revision>
  <dcterms:created xsi:type="dcterms:W3CDTF">2016-03-31T04:57:45Z</dcterms:created>
  <dcterms:modified xsi:type="dcterms:W3CDTF">2016-04-05T12:00:30Z</dcterms:modified>
</cp:coreProperties>
</file>